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323" r:id="rId3"/>
    <p:sldId id="349" r:id="rId4"/>
    <p:sldId id="296" r:id="rId5"/>
    <p:sldId id="257" r:id="rId6"/>
    <p:sldId id="258" r:id="rId7"/>
    <p:sldId id="261" r:id="rId8"/>
    <p:sldId id="262" r:id="rId9"/>
    <p:sldId id="263" r:id="rId10"/>
    <p:sldId id="264" r:id="rId11"/>
    <p:sldId id="265" r:id="rId12"/>
    <p:sldId id="266" r:id="rId14"/>
    <p:sldId id="267" r:id="rId15"/>
    <p:sldId id="268" r:id="rId16"/>
    <p:sldId id="277" r:id="rId17"/>
    <p:sldId id="269" r:id="rId18"/>
    <p:sldId id="286" r:id="rId19"/>
    <p:sldId id="287" r:id="rId20"/>
    <p:sldId id="327" r:id="rId21"/>
    <p:sldId id="271" r:id="rId22"/>
    <p:sldId id="272" r:id="rId23"/>
    <p:sldId id="295" r:id="rId24"/>
    <p:sldId id="299" r:id="rId25"/>
  </p:sldIdLst>
  <p:sldSz cx="12192000" cy="6858000"/>
  <p:notesSz cx="7103745" cy="1023429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00"/>
    <a:srgbClr val="008E00"/>
    <a:srgbClr val="A98D09"/>
    <a:srgbClr val="F3D325"/>
    <a:srgbClr val="8D7908"/>
    <a:srgbClr val="88670E"/>
    <a:srgbClr val="8E45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notesViewPr>
    <p:cSldViewPr snapToGrid="0">
      <p:cViewPr varScale="1">
        <p:scale>
          <a:sx n="41" d="100"/>
          <a:sy n="41" d="100"/>
        </p:scale>
        <p:origin x="1794" y="54"/>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3"/>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051" name="Rectangle 3"/>
          <p:cNvSpPr>
            <a:spLocks noGrp="1" noChangeArrowheads="1"/>
          </p:cNvSpPr>
          <p:nvPr>
            <p:ph type="ctrTitle"/>
          </p:nvPr>
        </p:nvSpPr>
        <p:spPr>
          <a:xfrm>
            <a:off x="624417" y="3717925"/>
            <a:ext cx="10943167" cy="1082675"/>
          </a:xfrm>
        </p:spPr>
        <p:txBody>
          <a:bodyPr/>
          <a:lstStyle>
            <a:lvl1pPr algn="r">
              <a:defRPr/>
            </a:lvl1pPr>
          </a:lstStyle>
          <a:p>
            <a:pPr lvl="0"/>
            <a:r>
              <a:rPr lang="en-US" altLang="zh-CN" noProof="0" smtClean="0"/>
              <a:t>Click to edit Master title style</a:t>
            </a:r>
            <a:endParaRPr lang="en-US" altLang="zh-CN" noProof="0" smtClean="0"/>
          </a:p>
        </p:txBody>
      </p:sp>
      <p:sp>
        <p:nvSpPr>
          <p:cNvPr id="2052" name="Rectangle 4"/>
          <p:cNvSpPr>
            <a:spLocks noGrp="1" noChangeArrowheads="1"/>
          </p:cNvSpPr>
          <p:nvPr>
            <p:ph type="subTitle" idx="1"/>
          </p:nvPr>
        </p:nvSpPr>
        <p:spPr>
          <a:xfrm>
            <a:off x="626533" y="4940300"/>
            <a:ext cx="10949517" cy="981075"/>
          </a:xfrm>
        </p:spPr>
        <p:txBody>
          <a:bodyPr/>
          <a:lstStyle>
            <a:lvl1pPr marL="0" indent="0" algn="r">
              <a:buFontTx/>
              <a:buNone/>
              <a:defRPr/>
            </a:lvl1pPr>
          </a:lstStyle>
          <a:p>
            <a:pPr lvl="0"/>
            <a:r>
              <a:rPr lang="en-US" altLang="zh-CN" noProof="0" smtClean="0"/>
              <a:t>Click to edit Master subtitle style</a:t>
            </a:r>
            <a:endParaRPr lang="en-US" altLang="zh-CN" noProof="0" smtClean="0"/>
          </a:p>
        </p:txBody>
      </p:sp>
      <p:sp>
        <p:nvSpPr>
          <p:cNvPr id="9" name="Rectangle 5"/>
          <p:cNvSpPr>
            <a:spLocks noGrp="1" noChangeArrowheads="1"/>
          </p:cNvSpPr>
          <p:nvPr>
            <p:ph type="dt" sz="half" idx="2"/>
          </p:nvPr>
        </p:nvSpPr>
        <p:spPr bwMode="auto">
          <a:xfrm>
            <a:off x="609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fld id="{FDE934FF-F4E1-47C5-9CA5-30A81DDE2BE4}" type="datetimeFigureOut">
              <a:rPr lang="en-US" smtClean="0"/>
            </a:fld>
            <a:endParaRPr lang="en-US"/>
          </a:p>
        </p:txBody>
      </p:sp>
      <p:sp>
        <p:nvSpPr>
          <p:cNvPr id="10" name="Rectangle 6"/>
          <p:cNvSpPr>
            <a:spLocks noGrp="1" noChangeArrowheads="1"/>
          </p:cNvSpPr>
          <p:nvPr>
            <p:ph type="ftr" sz="quarter" idx="3"/>
          </p:nvPr>
        </p:nvSpPr>
        <p:spPr bwMode="auto">
          <a:xfrm>
            <a:off x="4165600" y="6245225"/>
            <a:ext cx="3860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endParaRPr lang="en-US"/>
          </a:p>
        </p:txBody>
      </p:sp>
      <p:sp>
        <p:nvSpPr>
          <p:cNvPr id="11" name="Rectangle 7"/>
          <p:cNvSpPr>
            <a:spLocks noGrp="1" noChangeArrowheads="1"/>
          </p:cNvSpPr>
          <p:nvPr>
            <p:ph type="sldNum" sz="quarter" idx="4"/>
          </p:nvPr>
        </p:nvSpPr>
        <p:spPr bwMode="auto">
          <a:xfrm>
            <a:off x="8737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fld id="{B3561BA9-CDCF-4958-B8AB-66F3BF063E13}"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000">
        <p:sndAc>
          <p:stSnd>
            <p:snd r:embed="rId3" name="wind.wav"/>
          </p:stSnd>
        </p:sndAc>
      </p:transition>
    </mc:Choice>
    <mc:Fallback>
      <p:transition spd="slow">
        <p:sndAc>
          <p:stSnd>
            <p:snd r:embed="rId3" name="wind.wav"/>
          </p:stSnd>
        </p:sndAc>
      </p:transition>
    </mc:Fallback>
  </mc:AlternateContent>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p>
            <a:pPr lvl="0"/>
            <a:endParaRPr lang="en-US"/>
          </a:p>
        </p:txBody>
      </p:sp>
      <p:sp>
        <p:nvSpPr>
          <p:cNvPr id="5" name="Footer Placeholder 4"/>
          <p:cNvSpPr>
            <a:spLocks noGrp="1"/>
          </p:cNvSpPr>
          <p:nvPr>
            <p:ph type="ftr" sz="quarter" idx="11"/>
          </p:nvPr>
        </p:nvSpPr>
        <p:spPr/>
        <p:txBody>
          <a:bodyPr/>
          <a:p>
            <a:pPr lvl="0"/>
            <a:endParaRPr lang="en-US"/>
          </a:p>
        </p:txBody>
      </p:sp>
      <p:sp>
        <p:nvSpPr>
          <p:cNvPr id="6" name="Slide Number Placeholder 5"/>
          <p:cNvSpPr>
            <a:spLocks noGrp="1"/>
          </p:cNvSpPr>
          <p:nvPr>
            <p:ph type="sldNum" sz="quarter" idx="12"/>
          </p:nvPr>
        </p:nvSpPr>
        <p:spPr/>
        <p:txBody>
          <a:bodyPr/>
          <a:p>
            <a:pPr lvl="0"/>
            <a:fld id="{9A0DB2DC-4C9A-4742-B13C-FB6460FD3503}" type="slidenum">
              <a:rPr lang="en-US"/>
            </a:fld>
            <a:endParaRPr lang="en-US"/>
          </a:p>
        </p:txBody>
      </p:sp>
    </p:spTree>
  </p:cSld>
  <p:clrMapOvr>
    <a:masterClrMapping/>
  </p:clrMapOvr>
  <mc:AlternateContent xmlns:mc="http://schemas.openxmlformats.org/markup-compatibility/2006">
    <mc:Choice xmlns:p14="http://schemas.microsoft.com/office/powerpoint/2010/main" Requires="p14">
      <p:transition spd="slow" p14:dur="1000">
        <p:sndAc>
          <p:stSnd>
            <p:snd r:embed="rId2" name="wind.wav"/>
          </p:stSnd>
        </p:sndAc>
      </p:transition>
    </mc:Choice>
    <mc:Fallback>
      <p:transition spd="slow">
        <p:sndAc>
          <p:stSnd>
            <p:snd r:embed="rId2" name="wind.wav"/>
          </p:stSnd>
        </p:sndAc>
      </p:transition>
    </mc:Fallback>
  </mc:AlternateContent>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90500"/>
            <a:ext cx="2743200" cy="5937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190500"/>
            <a:ext cx="8026400" cy="593725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p>
            <a:fld id="{FDE934FF-F4E1-47C5-9CA5-30A81DDE2BE4}" type="datetimeFigureOut">
              <a:rPr lang="en-US" smtClean="0"/>
            </a:fld>
            <a:endParaRPr lang="en-US"/>
          </a:p>
        </p:txBody>
      </p:sp>
      <p:sp>
        <p:nvSpPr>
          <p:cNvPr id="5" name="Footer Placeholder 4"/>
          <p:cNvSpPr>
            <a:spLocks noGrp="1"/>
          </p:cNvSpPr>
          <p:nvPr>
            <p:ph type="ftr" sz="quarter" idx="11"/>
          </p:nvPr>
        </p:nvSpPr>
        <p:spPr/>
        <p:txBody>
          <a:bodyPr/>
          <a:p>
            <a:endParaRPr lang="en-US"/>
          </a:p>
        </p:txBody>
      </p:sp>
      <p:sp>
        <p:nvSpPr>
          <p:cNvPr id="6" name="Slide Number Placeholder 5"/>
          <p:cNvSpPr>
            <a:spLocks noGrp="1"/>
          </p:cNvSpPr>
          <p:nvPr>
            <p:ph type="sldNum" sz="quarter" idx="12"/>
          </p:nvPr>
        </p:nvSpPr>
        <p:spPr/>
        <p:txBody>
          <a:bodyPr/>
          <a:p>
            <a:fld id="{B3561BA9-CDCF-4958-B8AB-66F3BF063E13}"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000">
        <p:sndAc>
          <p:stSnd>
            <p:snd r:embed="rId2" name="wind.wav"/>
          </p:stSnd>
        </p:sndAc>
      </p:transition>
    </mc:Choice>
    <mc:Fallback>
      <p:transition spd="slow">
        <p:sndAc>
          <p:stSnd>
            <p:snd r:embed="rId2" name="wind.wav"/>
          </p:stSnd>
        </p:sndAc>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p>
            <a:fld id="{FDE934FF-F4E1-47C5-9CA5-30A81DDE2BE4}" type="datetimeFigureOut">
              <a:rPr lang="en-US" smtClean="0"/>
            </a:fld>
            <a:endParaRPr lang="en-US"/>
          </a:p>
        </p:txBody>
      </p:sp>
      <p:sp>
        <p:nvSpPr>
          <p:cNvPr id="5" name="Footer Placeholder 4"/>
          <p:cNvSpPr>
            <a:spLocks noGrp="1"/>
          </p:cNvSpPr>
          <p:nvPr>
            <p:ph type="ftr" sz="quarter" idx="11"/>
          </p:nvPr>
        </p:nvSpPr>
        <p:spPr/>
        <p:txBody>
          <a:bodyPr/>
          <a:p>
            <a:endParaRPr lang="en-US"/>
          </a:p>
        </p:txBody>
      </p:sp>
      <p:sp>
        <p:nvSpPr>
          <p:cNvPr id="6" name="Slide Number Placeholder 5"/>
          <p:cNvSpPr>
            <a:spLocks noGrp="1"/>
          </p:cNvSpPr>
          <p:nvPr>
            <p:ph type="sldNum" sz="quarter" idx="12"/>
          </p:nvPr>
        </p:nvSpPr>
        <p:spPr/>
        <p:txBody>
          <a:bodyPr/>
          <a:p>
            <a:fld id="{B3561BA9-CDCF-4958-B8AB-66F3BF063E13}"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000">
        <p:sndAc>
          <p:stSnd>
            <p:snd r:embed="rId2" name="wind.wav"/>
          </p:stSnd>
        </p:sndAc>
      </p:transition>
    </mc:Choice>
    <mc:Fallback>
      <p:transition spd="slow">
        <p:sndAc>
          <p:stSnd>
            <p:snd r:embed="rId2" name="wind.wav"/>
          </p:stSnd>
        </p:sndAc>
      </p:transition>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p>
            <a:fld id="{FDE934FF-F4E1-47C5-9CA5-30A81DDE2BE4}" type="datetimeFigureOut">
              <a:rPr lang="en-US" smtClean="0"/>
            </a:fld>
            <a:endParaRPr lang="en-US"/>
          </a:p>
        </p:txBody>
      </p:sp>
      <p:sp>
        <p:nvSpPr>
          <p:cNvPr id="5" name="Footer Placeholder 4"/>
          <p:cNvSpPr>
            <a:spLocks noGrp="1"/>
          </p:cNvSpPr>
          <p:nvPr>
            <p:ph type="ftr" sz="quarter" idx="11"/>
          </p:nvPr>
        </p:nvSpPr>
        <p:spPr/>
        <p:txBody>
          <a:bodyPr/>
          <a:p>
            <a:endParaRPr lang="en-US"/>
          </a:p>
        </p:txBody>
      </p:sp>
      <p:sp>
        <p:nvSpPr>
          <p:cNvPr id="6" name="Slide Number Placeholder 5"/>
          <p:cNvSpPr>
            <a:spLocks noGrp="1"/>
          </p:cNvSpPr>
          <p:nvPr>
            <p:ph type="sldNum" sz="quarter" idx="12"/>
          </p:nvPr>
        </p:nvSpPr>
        <p:spPr/>
        <p:txBody>
          <a:bodyPr/>
          <a:p>
            <a:fld id="{B3561BA9-CDCF-4958-B8AB-66F3BF063E13}"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000">
        <p:sndAc>
          <p:stSnd>
            <p:snd r:embed="rId2" name="wind.wav"/>
          </p:stSnd>
        </p:sndAc>
      </p:transition>
    </mc:Choice>
    <mc:Fallback>
      <p:transition spd="slow">
        <p:sndAc>
          <p:stSnd>
            <p:snd r:embed="rId2" name="wind.wav"/>
          </p:stSnd>
        </p:sndAc>
      </p:transition>
    </mc:Fallback>
  </mc:AlternateContent>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174750"/>
            <a:ext cx="5384800" cy="4953000"/>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97600" y="1174750"/>
            <a:ext cx="5384800" cy="4953000"/>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p>
            <a:fld id="{FDE934FF-F4E1-47C5-9CA5-30A81DDE2BE4}" type="datetimeFigureOut">
              <a:rPr lang="en-US" smtClean="0"/>
            </a:fld>
            <a:endParaRPr lang="en-US"/>
          </a:p>
        </p:txBody>
      </p:sp>
      <p:sp>
        <p:nvSpPr>
          <p:cNvPr id="6" name="Footer Placeholder 5"/>
          <p:cNvSpPr>
            <a:spLocks noGrp="1"/>
          </p:cNvSpPr>
          <p:nvPr>
            <p:ph type="ftr" sz="quarter" idx="11"/>
          </p:nvPr>
        </p:nvSpPr>
        <p:spPr/>
        <p:txBody>
          <a:bodyPr/>
          <a:p>
            <a:endParaRPr lang="en-US"/>
          </a:p>
        </p:txBody>
      </p:sp>
      <p:sp>
        <p:nvSpPr>
          <p:cNvPr id="7" name="Slide Number Placeholder 6"/>
          <p:cNvSpPr>
            <a:spLocks noGrp="1"/>
          </p:cNvSpPr>
          <p:nvPr>
            <p:ph type="sldNum" sz="quarter" idx="12"/>
          </p:nvPr>
        </p:nvSpPr>
        <p:spPr/>
        <p:txBody>
          <a:bodyPr/>
          <a:p>
            <a:fld id="{B3561BA9-CDCF-4958-B8AB-66F3BF063E13}"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000">
        <p:sndAc>
          <p:stSnd>
            <p:snd r:embed="rId2" name="wind.wav"/>
          </p:stSnd>
        </p:sndAc>
      </p:transition>
    </mc:Choice>
    <mc:Fallback>
      <p:transition spd="slow">
        <p:sndAc>
          <p:stSnd>
            <p:snd r:embed="rId2" name="wind.wav"/>
          </p:stSnd>
        </p:sndAc>
      </p:transition>
    </mc:Fallback>
  </mc:AlternateContent>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40317" y="2505075"/>
            <a:ext cx="5158316"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71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p>
            <a:fld id="{FDE934FF-F4E1-47C5-9CA5-30A81DDE2BE4}" type="datetimeFigureOut">
              <a:rPr lang="en-US" smtClean="0"/>
            </a:fld>
            <a:endParaRPr lang="en-US"/>
          </a:p>
        </p:txBody>
      </p:sp>
      <p:sp>
        <p:nvSpPr>
          <p:cNvPr id="8" name="Footer Placeholder 7"/>
          <p:cNvSpPr>
            <a:spLocks noGrp="1"/>
          </p:cNvSpPr>
          <p:nvPr>
            <p:ph type="ftr" sz="quarter" idx="11"/>
          </p:nvPr>
        </p:nvSpPr>
        <p:spPr/>
        <p:txBody>
          <a:bodyPr/>
          <a:p>
            <a:endParaRPr lang="en-US"/>
          </a:p>
        </p:txBody>
      </p:sp>
      <p:sp>
        <p:nvSpPr>
          <p:cNvPr id="9" name="Slide Number Placeholder 8"/>
          <p:cNvSpPr>
            <a:spLocks noGrp="1"/>
          </p:cNvSpPr>
          <p:nvPr>
            <p:ph type="sldNum" sz="quarter" idx="12"/>
          </p:nvPr>
        </p:nvSpPr>
        <p:spPr/>
        <p:txBody>
          <a:bodyPr/>
          <a:p>
            <a:fld id="{B3561BA9-CDCF-4958-B8AB-66F3BF063E13}"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000">
        <p:sndAc>
          <p:stSnd>
            <p:snd r:embed="rId2" name="wind.wav"/>
          </p:stSnd>
        </p:sndAc>
      </p:transition>
    </mc:Choice>
    <mc:Fallback>
      <p:transition spd="slow">
        <p:sndAc>
          <p:stSnd>
            <p:snd r:embed="rId2" name="wind.wav"/>
          </p:stSnd>
        </p:sndAc>
      </p:transition>
    </mc:Fallback>
  </mc:AlternateContent>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p>
            <a:fld id="{FDE934FF-F4E1-47C5-9CA5-30A81DDE2BE4}" type="datetimeFigureOut">
              <a:rPr lang="en-US" smtClean="0"/>
            </a:fld>
            <a:endParaRPr lang="en-US"/>
          </a:p>
        </p:txBody>
      </p:sp>
      <p:sp>
        <p:nvSpPr>
          <p:cNvPr id="4" name="Footer Placeholder 3"/>
          <p:cNvSpPr>
            <a:spLocks noGrp="1"/>
          </p:cNvSpPr>
          <p:nvPr>
            <p:ph type="ftr" sz="quarter" idx="11"/>
          </p:nvPr>
        </p:nvSpPr>
        <p:spPr/>
        <p:txBody>
          <a:bodyPr/>
          <a:p>
            <a:endParaRPr lang="en-US"/>
          </a:p>
        </p:txBody>
      </p:sp>
      <p:sp>
        <p:nvSpPr>
          <p:cNvPr id="5" name="Slide Number Placeholder 4"/>
          <p:cNvSpPr>
            <a:spLocks noGrp="1"/>
          </p:cNvSpPr>
          <p:nvPr>
            <p:ph type="sldNum" sz="quarter" idx="12"/>
          </p:nvPr>
        </p:nvSpPr>
        <p:spPr/>
        <p:txBody>
          <a:bodyPr/>
          <a:p>
            <a:fld id="{B3561BA9-CDCF-4958-B8AB-66F3BF063E13}"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000">
        <p:sndAc>
          <p:stSnd>
            <p:snd r:embed="rId2" name="wind.wav"/>
          </p:stSnd>
        </p:sndAc>
      </p:transition>
    </mc:Choice>
    <mc:Fallback>
      <p:transition spd="slow">
        <p:sndAc>
          <p:stSnd>
            <p:snd r:embed="rId2" name="wind.wav"/>
          </p:stSnd>
        </p:sndAc>
      </p:transition>
    </mc:Fallback>
  </mc:AlternateContent>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fld id="{FDE934FF-F4E1-47C5-9CA5-30A81DDE2BE4}" type="datetimeFigureOut">
              <a:rPr lang="en-US" smtClean="0"/>
            </a:fld>
            <a:endParaRPr lang="en-US"/>
          </a:p>
        </p:txBody>
      </p:sp>
      <p:sp>
        <p:nvSpPr>
          <p:cNvPr id="3" name="Footer Placeholder 2"/>
          <p:cNvSpPr>
            <a:spLocks noGrp="1"/>
          </p:cNvSpPr>
          <p:nvPr>
            <p:ph type="ftr" sz="quarter" idx="11"/>
          </p:nvPr>
        </p:nvSpPr>
        <p:spPr/>
        <p:txBody>
          <a:bodyPr/>
          <a:p>
            <a:endParaRPr lang="en-US"/>
          </a:p>
        </p:txBody>
      </p:sp>
      <p:sp>
        <p:nvSpPr>
          <p:cNvPr id="4" name="Slide Number Placeholder 3"/>
          <p:cNvSpPr>
            <a:spLocks noGrp="1"/>
          </p:cNvSpPr>
          <p:nvPr>
            <p:ph type="sldNum" sz="quarter" idx="12"/>
          </p:nvPr>
        </p:nvSpPr>
        <p:spPr/>
        <p:txBody>
          <a:bodyPr/>
          <a:p>
            <a:fld id="{B3561BA9-CDCF-4958-B8AB-66F3BF063E13}"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000">
        <p:sndAc>
          <p:stSnd>
            <p:snd r:embed="rId2" name="wind.wav"/>
          </p:stSnd>
        </p:sndAc>
      </p:transition>
    </mc:Choice>
    <mc:Fallback>
      <p:transition spd="slow">
        <p:sndAc>
          <p:stSnd>
            <p:snd r:embed="rId2" name="wind.wav"/>
          </p:stSnd>
        </p:sndAc>
      </p:transition>
    </mc:Fallback>
  </mc:AlternateContent>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p>
            <a:pPr lvl="0"/>
            <a:endParaRPr lang="en-US"/>
          </a:p>
        </p:txBody>
      </p:sp>
      <p:sp>
        <p:nvSpPr>
          <p:cNvPr id="6" name="Footer Placeholder 5"/>
          <p:cNvSpPr>
            <a:spLocks noGrp="1"/>
          </p:cNvSpPr>
          <p:nvPr>
            <p:ph type="ftr" sz="quarter" idx="11"/>
          </p:nvPr>
        </p:nvSpPr>
        <p:spPr/>
        <p:txBody>
          <a:bodyPr/>
          <a:p>
            <a:pPr lvl="0"/>
            <a:endParaRPr lang="en-US"/>
          </a:p>
        </p:txBody>
      </p:sp>
      <p:sp>
        <p:nvSpPr>
          <p:cNvPr id="7" name="Slide Number Placeholder 6"/>
          <p:cNvSpPr>
            <a:spLocks noGrp="1"/>
          </p:cNvSpPr>
          <p:nvPr>
            <p:ph type="sldNum" sz="quarter" idx="12"/>
          </p:nvPr>
        </p:nvSpPr>
        <p:spPr/>
        <p:txBody>
          <a:bodyPr/>
          <a:p>
            <a:pPr lvl="0"/>
            <a:fld id="{9A0DB2DC-4C9A-4742-B13C-FB6460FD3503}" type="slidenum">
              <a:rPr lang="en-US"/>
            </a:fld>
            <a:endParaRPr lang="en-US"/>
          </a:p>
        </p:txBody>
      </p:sp>
    </p:spTree>
  </p:cSld>
  <p:clrMapOvr>
    <a:masterClrMapping/>
  </p:clrMapOvr>
  <mc:AlternateContent xmlns:mc="http://schemas.openxmlformats.org/markup-compatibility/2006">
    <mc:Choice xmlns:p14="http://schemas.microsoft.com/office/powerpoint/2010/main" Requires="p14">
      <p:transition spd="slow" p14:dur="1000">
        <p:sndAc>
          <p:stSnd>
            <p:snd r:embed="rId2" name="wind.wav"/>
          </p:stSnd>
        </p:sndAc>
      </p:transition>
    </mc:Choice>
    <mc:Fallback>
      <p:transition spd="slow">
        <p:sndAc>
          <p:stSnd>
            <p:snd r:embed="rId2" name="wind.wav"/>
          </p:stSnd>
        </p:sndAc>
      </p:transition>
    </mc:Fallback>
  </mc:AlternateContent>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p>
            <a:fld id="{FDE934FF-F4E1-47C5-9CA5-30A81DDE2BE4}" type="datetimeFigureOut">
              <a:rPr lang="en-US" smtClean="0"/>
            </a:fld>
            <a:endParaRPr lang="en-US"/>
          </a:p>
        </p:txBody>
      </p:sp>
      <p:sp>
        <p:nvSpPr>
          <p:cNvPr id="6" name="Footer Placeholder 5"/>
          <p:cNvSpPr>
            <a:spLocks noGrp="1"/>
          </p:cNvSpPr>
          <p:nvPr>
            <p:ph type="ftr" sz="quarter" idx="11"/>
          </p:nvPr>
        </p:nvSpPr>
        <p:spPr/>
        <p:txBody>
          <a:bodyPr/>
          <a:p>
            <a:endParaRPr lang="en-US"/>
          </a:p>
        </p:txBody>
      </p:sp>
      <p:sp>
        <p:nvSpPr>
          <p:cNvPr id="7" name="Slide Number Placeholder 6"/>
          <p:cNvSpPr>
            <a:spLocks noGrp="1"/>
          </p:cNvSpPr>
          <p:nvPr>
            <p:ph type="sldNum" sz="quarter" idx="12"/>
          </p:nvPr>
        </p:nvSpPr>
        <p:spPr/>
        <p:txBody>
          <a:bodyPr/>
          <a:p>
            <a:fld id="{B3561BA9-CDCF-4958-B8AB-66F3BF063E13}"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000">
        <p:sndAc>
          <p:stSnd>
            <p:snd r:embed="rId2" name="wind.wav"/>
          </p:stSnd>
        </p:sndAc>
      </p:transition>
    </mc:Choice>
    <mc:Fallback>
      <p:transition spd="slow">
        <p:sndAc>
          <p:stSnd>
            <p:snd r:embed="rId2" name="wind.wav"/>
          </p:stSnd>
        </p:sndAc>
      </p:transition>
    </mc:Fallback>
  </mc:AlternateContent>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audio" Target="../media/audio1.wav"/><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10"/>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1027" name="Rectangle 3"/>
          <p:cNvSpPr>
            <a:spLocks noGrp="1"/>
          </p:cNvSpPr>
          <p:nvPr>
            <p:ph type="title"/>
          </p:nvPr>
        </p:nvSpPr>
        <p:spPr>
          <a:xfrm>
            <a:off x="609600" y="190500"/>
            <a:ext cx="10972800" cy="582613"/>
          </a:xfrm>
          <a:prstGeom prst="rect">
            <a:avLst/>
          </a:prstGeom>
          <a:noFill/>
          <a:ln w="9525">
            <a:noFill/>
          </a:ln>
        </p:spPr>
        <p:txBody>
          <a:bodyPr anchor="ctr"/>
          <a:p>
            <a:pPr lvl="0"/>
            <a:r>
              <a:rPr lang="en-US" altLang="zh-CN" dirty="0"/>
              <a:t>Click to edit Master title style</a:t>
            </a:r>
            <a:endParaRPr lang="en-US" altLang="zh-CN" dirty="0"/>
          </a:p>
        </p:txBody>
      </p:sp>
      <p:sp>
        <p:nvSpPr>
          <p:cNvPr id="1028" name="Rectangle 4"/>
          <p:cNvSpPr>
            <a:spLocks noGrp="1"/>
          </p:cNvSpPr>
          <p:nvPr>
            <p:ph type="body" idx="1"/>
          </p:nvPr>
        </p:nvSpPr>
        <p:spPr>
          <a:xfrm>
            <a:off x="609600" y="1174750"/>
            <a:ext cx="10972800" cy="49530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9" name="Rectangle 5"/>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fld id="{FDE934FF-F4E1-47C5-9CA5-30A81DDE2BE4}" type="datetimeFigureOut">
              <a:rPr lang="en-US" smtClean="0"/>
            </a:fld>
            <a:endParaRPr lang="en-US"/>
          </a:p>
        </p:txBody>
      </p:sp>
      <p:sp>
        <p:nvSpPr>
          <p:cNvPr id="1030" name="Rectangle 6"/>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endParaRPr lang="en-US"/>
          </a:p>
        </p:txBody>
      </p:sp>
      <p:sp>
        <p:nvSpPr>
          <p:cNvPr id="1031" name="Rectangle 7"/>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fld id="{B3561BA9-CDCF-4958-B8AB-66F3BF063E13}"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000">
        <p:sndAc>
          <p:stSnd>
            <p:snd r:embed="rId13" name="wind.wav"/>
          </p:stSnd>
        </p:sndAc>
      </p:transition>
    </mc:Choice>
    <mc:Fallback>
      <p:transition spd="slow">
        <p:sndAc>
          <p:stSnd>
            <p:snd r:embed="rId13" name="wind.wav"/>
          </p:stSnd>
        </p:sndAc>
      </p:transition>
    </mc:Fallback>
  </mc:AlternateContent>
  <p:hf sldNum="0" hdr="0" ftr="0" dt="0"/>
  <p:txStyles>
    <p:title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audio" Target="../media/audio1.wav"/><Relationship Id="rId2" Type="http://schemas.openxmlformats.org/officeDocument/2006/relationships/image" Target="../media/image4.jpe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image" Target="../media/image5.png"/><Relationship Id="rId2" Type="http://schemas.microsoft.com/office/2007/relationships/media" Target="file:///C:\Users\WIN7\Downloads\How%20a%20wedding%20dress%20is%20made%20by%20Caroline%20Arthur.mp4" TargetMode="External"/><Relationship Id="rId1" Type="http://schemas.openxmlformats.org/officeDocument/2006/relationships/video" Target="file:///C:\Users\WIN7\Downloads\How%20a%20wedding%20dress%20is%20made%20by%20Caroline%20Arthur.mp4" TargetMode="Externa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audio" Target="../media/audio1.wav"/><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audio" Target="../media/audio1.wav"/><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b="1">
                <a:latin typeface="Times New Roman" panose="02020603050405020304" charset="0"/>
                <a:sym typeface="+mn-ea"/>
              </a:rPr>
              <a:t>Phương pháp thiết kế rập 2D</a:t>
            </a:r>
            <a:endParaRPr lang="en-US"/>
          </a:p>
        </p:txBody>
      </p:sp>
      <p:sp>
        <p:nvSpPr>
          <p:cNvPr id="8" name="Content Placeholder 7"/>
          <p:cNvSpPr/>
          <p:nvPr>
            <p:ph sz="half" idx="1"/>
          </p:nvPr>
        </p:nvSpPr>
        <p:spPr>
          <a:xfrm>
            <a:off x="370205" y="1249680"/>
            <a:ext cx="3248660" cy="4953000"/>
          </a:xfrm>
        </p:spPr>
        <p:txBody>
          <a:bodyPr/>
          <a:p>
            <a:pPr marL="0" indent="0">
              <a:buNone/>
            </a:pPr>
            <a:r>
              <a:rPr lang="en-US">
                <a:latin typeface="Times New Roman" panose="02020603050405020304" charset="0"/>
                <a:sym typeface="+mn-ea"/>
              </a:rPr>
              <a:t>Không thiết kế được những mẫu </a:t>
            </a:r>
            <a:r>
              <a:rPr lang="en-US">
                <a:solidFill>
                  <a:srgbClr val="FF0000"/>
                </a:solidFill>
                <a:latin typeface="Times New Roman" panose="02020603050405020304" charset="0"/>
                <a:sym typeface="+mn-ea"/>
              </a:rPr>
              <a:t>thời trang cầu kỳ, phức tạp</a:t>
            </a:r>
            <a:r>
              <a:rPr lang="en-US">
                <a:latin typeface="Times New Roman" panose="02020603050405020304" charset="0"/>
                <a:sym typeface="+mn-ea"/>
              </a:rPr>
              <a:t>, hạn chế sự sáng tạo của nhà thiết kế thời trang.</a:t>
            </a:r>
            <a:endParaRPr lang="en-US"/>
          </a:p>
          <a:p>
            <a:pPr marL="0" indent="0">
              <a:buNone/>
            </a:pPr>
            <a:endParaRPr lang="en-US">
              <a:latin typeface="Times New Roman" panose="02020603050405020304" charset="0"/>
            </a:endParaRPr>
          </a:p>
          <a:p>
            <a:pPr marL="0" indent="0">
              <a:buNone/>
            </a:pPr>
            <a:endParaRPr lang="en-US">
              <a:latin typeface="Times New Roman" panose="02020603050405020304" charset="0"/>
            </a:endParaRPr>
          </a:p>
        </p:txBody>
      </p:sp>
      <p:pic>
        <p:nvPicPr>
          <p:cNvPr id="4" name="Picture 3" descr="52"/>
          <p:cNvPicPr>
            <a:picLocks noChangeAspect="1"/>
          </p:cNvPicPr>
          <p:nvPr/>
        </p:nvPicPr>
        <p:blipFill>
          <a:blip r:embed="rId1"/>
          <a:stretch>
            <a:fillRect/>
          </a:stretch>
        </p:blipFill>
        <p:spPr>
          <a:xfrm>
            <a:off x="3649980" y="1029970"/>
            <a:ext cx="7844790" cy="5687060"/>
          </a:xfrm>
          <a:prstGeom prst="rect">
            <a:avLst/>
          </a:prstGeom>
        </p:spPr>
      </p:pic>
      <p:pic>
        <p:nvPicPr>
          <p:cNvPr id="6" name="Content Placeholder 5" descr="56"/>
          <p:cNvPicPr>
            <a:picLocks noChangeAspect="1"/>
          </p:cNvPicPr>
          <p:nvPr>
            <p:ph sz="half" idx="2"/>
          </p:nvPr>
        </p:nvPicPr>
        <p:blipFill>
          <a:blip r:embed="rId2"/>
          <a:stretch>
            <a:fillRect/>
          </a:stretch>
        </p:blipFill>
        <p:spPr>
          <a:xfrm rot="5400000">
            <a:off x="4565015" y="-175260"/>
            <a:ext cx="5937250" cy="8096885"/>
          </a:xfrm>
          <a:prstGeom prst="rect">
            <a:avLst/>
          </a:prstGeom>
        </p:spPr>
      </p:pic>
    </p:spTree>
  </p:cSld>
  <p:clrMapOvr>
    <a:masterClrMapping/>
  </p:clrMapOvr>
  <p:transition spd="slow">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2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 calcmode="lin" valueType="num">
                                      <p:cBhvr additive="base">
                                        <p:cTn id="2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838200" y="-43180"/>
            <a:ext cx="10515600" cy="871855"/>
          </a:xfrm>
        </p:spPr>
        <p:txBody>
          <a:bodyPr>
            <a:normAutofit/>
          </a:bodyPr>
          <a:p>
            <a:r>
              <a:rPr lang="en-US" sz="4000" b="1">
                <a:latin typeface="Times New Roman" panose="02020603050405020304" charset="0"/>
                <a:sym typeface="+mn-ea"/>
              </a:rPr>
              <a:t>3.2 Phương pháp thực hiện</a:t>
            </a:r>
            <a:endParaRPr lang="en-US" sz="4000">
              <a:latin typeface="Times New Roman" panose="02020603050405020304" charset="0"/>
              <a:sym typeface="+mn-ea"/>
            </a:endParaRPr>
          </a:p>
        </p:txBody>
      </p:sp>
      <p:sp>
        <p:nvSpPr>
          <p:cNvPr id="3" name="Content Placeholder 2"/>
          <p:cNvSpPr>
            <a:spLocks noGrp="1"/>
          </p:cNvSpPr>
          <p:nvPr>
            <p:ph sz="half" idx="1"/>
          </p:nvPr>
        </p:nvSpPr>
        <p:spPr>
          <a:xfrm>
            <a:off x="838200" y="1371600"/>
            <a:ext cx="3742055" cy="4805680"/>
          </a:xfrm>
        </p:spPr>
        <p:txBody>
          <a:bodyPr/>
          <a:p>
            <a:pPr marL="0" indent="0">
              <a:buNone/>
            </a:pPr>
            <a:r>
              <a:rPr lang="en-US" b="1" i="1">
                <a:latin typeface="Times New Roman" panose="02020603050405020304" charset="0"/>
              </a:rPr>
              <a:t>Bước 3: </a:t>
            </a:r>
            <a:r>
              <a:rPr lang="en-US">
                <a:latin typeface="Times New Roman" panose="02020603050405020304" charset="0"/>
              </a:rPr>
              <a:t>Dùng bút chì vẽ những đường thiết kế mới nhưng phải đi qua 9 điểm vừa đánh dấu. </a:t>
            </a:r>
            <a:endParaRPr lang="en-US">
              <a:latin typeface="Times New Roman" panose="02020603050405020304" charset="0"/>
            </a:endParaRPr>
          </a:p>
        </p:txBody>
      </p:sp>
      <p:sp>
        <p:nvSpPr>
          <p:cNvPr id="290" name="Freeform 289"/>
          <p:cNvSpPr/>
          <p:nvPr/>
        </p:nvSpPr>
        <p:spPr>
          <a:xfrm>
            <a:off x="8444230" y="1889125"/>
            <a:ext cx="747395" cy="4371975"/>
          </a:xfrm>
          <a:custGeom>
            <a:avLst/>
            <a:gdLst>
              <a:gd name="connsiteX0" fmla="*/ 869 w 1177"/>
              <a:gd name="connsiteY0" fmla="*/ 0 h 6885"/>
              <a:gd name="connsiteX1" fmla="*/ 840 w 1177"/>
              <a:gd name="connsiteY1" fmla="*/ 904 h 6885"/>
              <a:gd name="connsiteX2" fmla="*/ 487 w 1177"/>
              <a:gd name="connsiteY2" fmla="*/ 1681 h 6885"/>
              <a:gd name="connsiteX3" fmla="*/ 682 w 1177"/>
              <a:gd name="connsiteY3" fmla="*/ 3391 h 6885"/>
              <a:gd name="connsiteX4" fmla="*/ 1027 w 1177"/>
              <a:gd name="connsiteY4" fmla="*/ 4291 h 6885"/>
              <a:gd name="connsiteX5" fmla="*/ 1177 w 1177"/>
              <a:gd name="connsiteY5" fmla="*/ 5851 h 6885"/>
              <a:gd name="connsiteX6" fmla="*/ 1123 w 1177"/>
              <a:gd name="connsiteY6" fmla="*/ 6792 h 6885"/>
              <a:gd name="connsiteX7" fmla="*/ 858 w 1177"/>
              <a:gd name="connsiteY7" fmla="*/ 6885 h 6885"/>
              <a:gd name="connsiteX8" fmla="*/ 0 w 1177"/>
              <a:gd name="connsiteY8" fmla="*/ 2799 h 6885"/>
              <a:gd name="connsiteX9" fmla="*/ 67 w 1177"/>
              <a:gd name="connsiteY9" fmla="*/ 706 h 6885"/>
              <a:gd name="connsiteX10" fmla="*/ 737 w 1177"/>
              <a:gd name="connsiteY10" fmla="*/ 408 h 6885"/>
              <a:gd name="connsiteX11" fmla="*/ 869 w 1177"/>
              <a:gd name="connsiteY11" fmla="*/ 0 h 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7" h="6885">
                <a:moveTo>
                  <a:pt x="869" y="0"/>
                </a:moveTo>
                <a:cubicBezTo>
                  <a:pt x="908" y="281"/>
                  <a:pt x="932" y="632"/>
                  <a:pt x="840" y="904"/>
                </a:cubicBezTo>
                <a:cubicBezTo>
                  <a:pt x="705" y="1241"/>
                  <a:pt x="712" y="1231"/>
                  <a:pt x="487" y="1681"/>
                </a:cubicBezTo>
                <a:cubicBezTo>
                  <a:pt x="127" y="2386"/>
                  <a:pt x="540" y="3045"/>
                  <a:pt x="682" y="3391"/>
                </a:cubicBezTo>
                <a:cubicBezTo>
                  <a:pt x="920" y="3863"/>
                  <a:pt x="954" y="3978"/>
                  <a:pt x="1027" y="4291"/>
                </a:cubicBezTo>
                <a:cubicBezTo>
                  <a:pt x="1140" y="4894"/>
                  <a:pt x="1163" y="5132"/>
                  <a:pt x="1177" y="5851"/>
                </a:cubicBezTo>
                <a:lnTo>
                  <a:pt x="1123" y="6792"/>
                </a:lnTo>
                <a:lnTo>
                  <a:pt x="858" y="6885"/>
                </a:lnTo>
                <a:lnTo>
                  <a:pt x="0" y="2799"/>
                </a:lnTo>
                <a:lnTo>
                  <a:pt x="67" y="706"/>
                </a:lnTo>
                <a:cubicBezTo>
                  <a:pt x="327" y="454"/>
                  <a:pt x="531" y="540"/>
                  <a:pt x="737" y="408"/>
                </a:cubicBezTo>
                <a:cubicBezTo>
                  <a:pt x="781" y="272"/>
                  <a:pt x="827" y="248"/>
                  <a:pt x="869" y="0"/>
                </a:cubicBezTo>
                <a:close/>
              </a:path>
            </a:pathLst>
          </a:cu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291" name="Group 290"/>
          <p:cNvGrpSpPr/>
          <p:nvPr/>
        </p:nvGrpSpPr>
        <p:grpSpPr>
          <a:xfrm rot="0">
            <a:off x="9472930" y="403860"/>
            <a:ext cx="2256155" cy="5553710"/>
            <a:chOff x="7039" y="143961"/>
            <a:chExt cx="1959" cy="4654"/>
          </a:xfrm>
        </p:grpSpPr>
        <p:grpSp>
          <p:nvGrpSpPr>
            <p:cNvPr id="292" name="Group 291"/>
            <p:cNvGrpSpPr/>
            <p:nvPr/>
          </p:nvGrpSpPr>
          <p:grpSpPr>
            <a:xfrm>
              <a:off x="7039" y="143961"/>
              <a:ext cx="1959" cy="4654"/>
              <a:chOff x="12787" y="39863"/>
              <a:chExt cx="1959" cy="4654"/>
            </a:xfrm>
          </p:grpSpPr>
          <p:sp>
            <p:nvSpPr>
              <p:cNvPr id="293" name="Freeform 39"/>
              <p:cNvSpPr/>
              <p:nvPr/>
            </p:nvSpPr>
            <p:spPr>
              <a:xfrm>
                <a:off x="12787" y="39963"/>
                <a:ext cx="1959" cy="4554"/>
              </a:xfrm>
              <a:custGeom>
                <a:avLst/>
                <a:gdLst/>
                <a:ahLst/>
                <a:cxnLst>
                  <a:cxn ang="0">
                    <a:pos x="689254" y="0"/>
                  </a:cxn>
                  <a:cxn ang="0">
                    <a:pos x="951576" y="6388"/>
                  </a:cxn>
                  <a:cxn ang="0">
                    <a:pos x="942557" y="289366"/>
                  </a:cxn>
                  <a:cxn ang="0">
                    <a:pos x="1243965" y="387075"/>
                  </a:cxn>
                  <a:cxn ang="0">
                    <a:pos x="1187967" y="697486"/>
                  </a:cxn>
                  <a:cxn ang="0">
                    <a:pos x="1030123" y="1396101"/>
                  </a:cxn>
                  <a:cxn ang="0">
                    <a:pos x="1149634" y="2042479"/>
                  </a:cxn>
                  <a:cxn ang="0">
                    <a:pos x="1172183" y="2779049"/>
                  </a:cxn>
                  <a:cxn ang="0">
                    <a:pos x="751" y="2851579"/>
                  </a:cxn>
                  <a:cxn ang="0">
                    <a:pos x="151831" y="1861343"/>
                  </a:cxn>
                  <a:cxn ang="0">
                    <a:pos x="178138" y="1212334"/>
                  </a:cxn>
                  <a:cxn ang="0">
                    <a:pos x="73284" y="878247"/>
                  </a:cxn>
                  <a:cxn ang="0">
                    <a:pos x="86438" y="471630"/>
                  </a:cxn>
                  <a:cxn ang="0">
                    <a:pos x="526899" y="229990"/>
                  </a:cxn>
                  <a:cxn ang="0">
                    <a:pos x="689254" y="0"/>
                  </a:cxn>
                </a:cxnLst>
                <a:pathLst>
                  <a:path w="3310" h="7696">
                    <a:moveTo>
                      <a:pt x="1834" y="0"/>
                    </a:moveTo>
                    <a:lnTo>
                      <a:pt x="2532" y="17"/>
                    </a:lnTo>
                    <a:cubicBezTo>
                      <a:pt x="2492" y="291"/>
                      <a:pt x="2434" y="522"/>
                      <a:pt x="2508" y="770"/>
                    </a:cubicBezTo>
                    <a:lnTo>
                      <a:pt x="3310" y="1030"/>
                    </a:lnTo>
                    <a:lnTo>
                      <a:pt x="3161" y="1856"/>
                    </a:lnTo>
                    <a:cubicBezTo>
                      <a:pt x="3467" y="2752"/>
                      <a:pt x="2843" y="2545"/>
                      <a:pt x="2741" y="3715"/>
                    </a:cubicBezTo>
                    <a:cubicBezTo>
                      <a:pt x="2659" y="4392"/>
                      <a:pt x="3001" y="4651"/>
                      <a:pt x="3059" y="5435"/>
                    </a:cubicBezTo>
                    <a:lnTo>
                      <a:pt x="3119" y="7395"/>
                    </a:lnTo>
                    <a:cubicBezTo>
                      <a:pt x="2209" y="7581"/>
                      <a:pt x="1107" y="7847"/>
                      <a:pt x="2" y="7588"/>
                    </a:cubicBezTo>
                    <a:cubicBezTo>
                      <a:pt x="-18" y="6578"/>
                      <a:pt x="85" y="5747"/>
                      <a:pt x="404" y="4953"/>
                    </a:cubicBezTo>
                    <a:cubicBezTo>
                      <a:pt x="710" y="4350"/>
                      <a:pt x="647" y="3984"/>
                      <a:pt x="474" y="3226"/>
                    </a:cubicBezTo>
                    <a:lnTo>
                      <a:pt x="195" y="2337"/>
                    </a:lnTo>
                    <a:lnTo>
                      <a:pt x="230" y="1255"/>
                    </a:lnTo>
                    <a:lnTo>
                      <a:pt x="1402" y="612"/>
                    </a:lnTo>
                    <a:cubicBezTo>
                      <a:pt x="1783" y="317"/>
                      <a:pt x="1690" y="204"/>
                      <a:pt x="1834" y="0"/>
                    </a:cubicBezTo>
                    <a:close/>
                  </a:path>
                </a:pathLst>
              </a:custGeom>
              <a:solidFill>
                <a:srgbClr val="DAE3F3"/>
              </a:solidFill>
              <a:ln w="9525" cap="flat" cmpd="sng">
                <a:solidFill>
                  <a:srgbClr val="000000"/>
                </a:solidFill>
                <a:prstDash val="solid"/>
                <a:round/>
                <a:headEnd type="none" w="med" len="med"/>
                <a:tailEnd type="none" w="med" len="med"/>
              </a:ln>
            </p:spPr>
            <p:txBody>
              <a:bodyPr/>
              <a:p>
                <a:endParaRPr lang="en-US"/>
              </a:p>
            </p:txBody>
          </p:sp>
          <p:sp>
            <p:nvSpPr>
              <p:cNvPr id="294" name="Oval 35"/>
              <p:cNvSpPr/>
              <p:nvPr/>
            </p:nvSpPr>
            <p:spPr>
              <a:xfrm>
                <a:off x="13868" y="39863"/>
                <a:ext cx="426" cy="213"/>
              </a:xfrm>
              <a:prstGeom prst="ellipse">
                <a:avLst/>
              </a:prstGeom>
              <a:solidFill>
                <a:srgbClr val="DAE3F3"/>
              </a:solidFill>
              <a:ln w="9525" cap="flat" cmpd="sng">
                <a:solidFill>
                  <a:srgbClr val="000000"/>
                </a:solidFill>
                <a:prstDash val="solid"/>
                <a:round/>
                <a:headEnd type="none" w="med" len="med"/>
                <a:tailEnd type="none" w="med" len="med"/>
              </a:ln>
            </p:spPr>
            <p:txBody>
              <a:bodyPr/>
              <a:p>
                <a:endParaRPr lang="en-US"/>
              </a:p>
            </p:txBody>
          </p:sp>
          <p:grpSp>
            <p:nvGrpSpPr>
              <p:cNvPr id="295" name="Group 294"/>
              <p:cNvGrpSpPr/>
              <p:nvPr/>
            </p:nvGrpSpPr>
            <p:grpSpPr>
              <a:xfrm>
                <a:off x="12787" y="40693"/>
                <a:ext cx="334" cy="668"/>
                <a:chOff x="12787" y="40693"/>
                <a:chExt cx="334" cy="668"/>
              </a:xfrm>
            </p:grpSpPr>
            <p:sp>
              <p:nvSpPr>
                <p:cNvPr id="296" name="Oval 41"/>
                <p:cNvSpPr/>
                <p:nvPr/>
              </p:nvSpPr>
              <p:spPr>
                <a:xfrm>
                  <a:off x="12787" y="40693"/>
                  <a:ext cx="334" cy="669"/>
                </a:xfrm>
                <a:prstGeom prst="ellipse">
                  <a:avLst/>
                </a:prstGeom>
                <a:solidFill>
                  <a:srgbClr val="DAE3F3"/>
                </a:solidFill>
                <a:ln w="9525" cap="flat" cmpd="sng">
                  <a:solidFill>
                    <a:srgbClr val="000000"/>
                  </a:solidFill>
                  <a:prstDash val="solid"/>
                  <a:round/>
                  <a:headEnd type="none" w="med" len="med"/>
                  <a:tailEnd type="none" w="med" len="med"/>
                </a:ln>
              </p:spPr>
              <p:txBody>
                <a:bodyPr/>
                <a:p>
                  <a:endParaRPr lang="en-US"/>
                </a:p>
              </p:txBody>
            </p:sp>
            <p:sp>
              <p:nvSpPr>
                <p:cNvPr id="297" name="Oval 19"/>
                <p:cNvSpPr/>
                <p:nvPr/>
              </p:nvSpPr>
              <p:spPr>
                <a:xfrm>
                  <a:off x="12876" y="40931"/>
                  <a:ext cx="137" cy="205"/>
                </a:xfrm>
                <a:prstGeom prst="ellipse">
                  <a:avLst/>
                </a:prstGeom>
                <a:solidFill>
                  <a:srgbClr val="5B9BD5"/>
                </a:solidFill>
                <a:ln w="12700" cap="flat" cmpd="sng">
                  <a:solidFill>
                    <a:srgbClr val="41719C"/>
                  </a:solidFill>
                  <a:prstDash val="solid"/>
                  <a:miter/>
                  <a:headEnd type="none" w="med" len="med"/>
                  <a:tailEnd type="none" w="med" len="med"/>
                </a:ln>
              </p:spPr>
              <p:txBody>
                <a:bodyPr/>
                <a:p>
                  <a:endParaRPr lang="en-US"/>
                </a:p>
              </p:txBody>
            </p:sp>
          </p:grpSp>
        </p:grpSp>
        <p:grpSp>
          <p:nvGrpSpPr>
            <p:cNvPr id="298" name="Group 297"/>
            <p:cNvGrpSpPr/>
            <p:nvPr/>
          </p:nvGrpSpPr>
          <p:grpSpPr>
            <a:xfrm>
              <a:off x="7089" y="144370"/>
              <a:ext cx="1848" cy="4244"/>
              <a:chOff x="12852" y="40272"/>
              <a:chExt cx="1848" cy="4244"/>
            </a:xfrm>
          </p:grpSpPr>
          <p:sp>
            <p:nvSpPr>
              <p:cNvPr id="299" name="Freeform 298"/>
              <p:cNvSpPr/>
              <p:nvPr/>
            </p:nvSpPr>
            <p:spPr>
              <a:xfrm>
                <a:off x="13316" y="40516"/>
                <a:ext cx="434" cy="4001"/>
              </a:xfrm>
              <a:custGeom>
                <a:avLst/>
                <a:gdLst/>
                <a:ahLst/>
                <a:cxnLst>
                  <a:cxn ang="0">
                    <a:pos x="0" y="0"/>
                  </a:cxn>
                  <a:cxn ang="0">
                    <a:pos x="89858" y="117260"/>
                  </a:cxn>
                  <a:cxn ang="0">
                    <a:pos x="219193" y="1089165"/>
                  </a:cxn>
                  <a:cxn ang="0">
                    <a:pos x="120312" y="1781451"/>
                  </a:cxn>
                  <a:cxn ang="0">
                    <a:pos x="45117" y="2540635"/>
                  </a:cxn>
                </a:cxnLst>
                <a:pathLst>
                  <a:path w="734" h="6760">
                    <a:moveTo>
                      <a:pt x="0" y="0"/>
                    </a:moveTo>
                    <a:cubicBezTo>
                      <a:pt x="150" y="78"/>
                      <a:pt x="150" y="99"/>
                      <a:pt x="239" y="312"/>
                    </a:cubicBezTo>
                    <a:cubicBezTo>
                      <a:pt x="1037" y="1984"/>
                      <a:pt x="645" y="1536"/>
                      <a:pt x="583" y="2898"/>
                    </a:cubicBezTo>
                    <a:cubicBezTo>
                      <a:pt x="487" y="3669"/>
                      <a:pt x="397" y="4095"/>
                      <a:pt x="320" y="4740"/>
                    </a:cubicBezTo>
                    <a:cubicBezTo>
                      <a:pt x="205" y="5450"/>
                      <a:pt x="187" y="6087"/>
                      <a:pt x="120" y="6760"/>
                    </a:cubicBezTo>
                  </a:path>
                </a:pathLst>
              </a:custGeom>
              <a:noFill/>
              <a:ln w="9525" cap="flat" cmpd="sng">
                <a:solidFill>
                  <a:srgbClr val="000000"/>
                </a:solidFill>
                <a:prstDash val="solid"/>
                <a:round/>
                <a:headEnd type="none" w="med" len="med"/>
                <a:tailEnd type="none" w="med" len="med"/>
              </a:ln>
            </p:spPr>
            <p:txBody>
              <a:bodyPr/>
              <a:p>
                <a:endParaRPr lang="en-US"/>
              </a:p>
            </p:txBody>
          </p:sp>
          <p:grpSp>
            <p:nvGrpSpPr>
              <p:cNvPr id="300" name="Group 299"/>
              <p:cNvGrpSpPr/>
              <p:nvPr/>
            </p:nvGrpSpPr>
            <p:grpSpPr>
              <a:xfrm>
                <a:off x="12852" y="40272"/>
                <a:ext cx="1848" cy="4184"/>
                <a:chOff x="12852" y="40272"/>
                <a:chExt cx="1848" cy="4184"/>
              </a:xfrm>
            </p:grpSpPr>
            <p:grpSp>
              <p:nvGrpSpPr>
                <p:cNvPr id="301" name="Group 300"/>
                <p:cNvGrpSpPr/>
                <p:nvPr/>
              </p:nvGrpSpPr>
              <p:grpSpPr>
                <a:xfrm>
                  <a:off x="12852" y="40272"/>
                  <a:ext cx="1848" cy="4184"/>
                  <a:chOff x="12852" y="40272"/>
                  <a:chExt cx="1848" cy="4184"/>
                </a:xfrm>
              </p:grpSpPr>
              <p:sp>
                <p:nvSpPr>
                  <p:cNvPr id="302" name="Freeform 49"/>
                  <p:cNvSpPr/>
                  <p:nvPr/>
                </p:nvSpPr>
                <p:spPr>
                  <a:xfrm>
                    <a:off x="12881" y="41368"/>
                    <a:ext cx="360" cy="3089"/>
                  </a:xfrm>
                  <a:custGeom>
                    <a:avLst/>
                    <a:gdLst/>
                    <a:ahLst/>
                    <a:cxnLst>
                      <a:cxn ang="0">
                        <a:pos x="75197" y="0"/>
                      </a:cxn>
                      <a:cxn ang="0">
                        <a:pos x="218072" y="774084"/>
                      </a:cxn>
                      <a:cxn ang="0">
                        <a:pos x="33462" y="1471512"/>
                      </a:cxn>
                      <a:cxn ang="0">
                        <a:pos x="0" y="1961515"/>
                      </a:cxn>
                    </a:cxnLst>
                    <a:pathLst>
                      <a:path w="609" h="5220">
                        <a:moveTo>
                          <a:pt x="200" y="0"/>
                        </a:moveTo>
                        <a:cubicBezTo>
                          <a:pt x="474" y="696"/>
                          <a:pt x="688" y="1556"/>
                          <a:pt x="580" y="2060"/>
                        </a:cubicBezTo>
                        <a:cubicBezTo>
                          <a:pt x="430" y="2674"/>
                          <a:pt x="123" y="3276"/>
                          <a:pt x="89" y="3916"/>
                        </a:cubicBezTo>
                        <a:lnTo>
                          <a:pt x="0" y="5220"/>
                        </a:ln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303" name="Group 302"/>
                  <p:cNvGrpSpPr/>
                  <p:nvPr/>
                </p:nvGrpSpPr>
                <p:grpSpPr>
                  <a:xfrm>
                    <a:off x="12852" y="40272"/>
                    <a:ext cx="1848" cy="4148"/>
                    <a:chOff x="12852" y="40272"/>
                    <a:chExt cx="1848" cy="4148"/>
                  </a:xfrm>
                </p:grpSpPr>
                <p:sp>
                  <p:nvSpPr>
                    <p:cNvPr id="304" name="Freeform 44"/>
                    <p:cNvSpPr/>
                    <p:nvPr/>
                  </p:nvSpPr>
                  <p:spPr>
                    <a:xfrm>
                      <a:off x="13019" y="40340"/>
                      <a:ext cx="708" cy="371"/>
                    </a:xfrm>
                    <a:custGeom>
                      <a:avLst/>
                      <a:gdLst/>
                      <a:ahLst/>
                      <a:cxnLst>
                        <a:cxn ang="0">
                          <a:pos x="0" y="235585"/>
                        </a:cxn>
                        <a:cxn ang="0">
                          <a:pos x="449580" y="0"/>
                        </a:cxn>
                      </a:cxnLst>
                      <a:pathLst>
                        <a:path w="760095" h="398145">
                          <a:moveTo>
                            <a:pt x="0" y="398145"/>
                          </a:moveTo>
                          <a:lnTo>
                            <a:pt x="760095" y="0"/>
                          </a:lnTo>
                        </a:path>
                      </a:pathLst>
                    </a:custGeom>
                    <a:solidFill>
                      <a:srgbClr val="ED7D31"/>
                    </a:solidFill>
                    <a:ln w="38100" cap="flat" cmpd="sng">
                      <a:solidFill>
                        <a:srgbClr val="AFABAB"/>
                      </a:solidFill>
                      <a:prstDash val="solid"/>
                      <a:round/>
                      <a:headEnd type="none" w="med" len="med"/>
                      <a:tailEnd type="none" w="med" len="med"/>
                    </a:ln>
                  </p:spPr>
                  <p:txBody>
                    <a:bodyPr/>
                    <a:p>
                      <a:endParaRPr lang="en-US"/>
                    </a:p>
                  </p:txBody>
                </p:sp>
                <p:grpSp>
                  <p:nvGrpSpPr>
                    <p:cNvPr id="305" name="Group 304"/>
                    <p:cNvGrpSpPr/>
                    <p:nvPr/>
                  </p:nvGrpSpPr>
                  <p:grpSpPr>
                    <a:xfrm>
                      <a:off x="12852" y="40272"/>
                      <a:ext cx="1848" cy="4149"/>
                      <a:chOff x="12852" y="40272"/>
                      <a:chExt cx="1848" cy="4149"/>
                    </a:xfrm>
                  </p:grpSpPr>
                  <p:sp>
                    <p:nvSpPr>
                      <p:cNvPr id="306" name="Freeform 43"/>
                      <p:cNvSpPr/>
                      <p:nvPr/>
                    </p:nvSpPr>
                    <p:spPr>
                      <a:xfrm>
                        <a:off x="13681" y="40272"/>
                        <a:ext cx="613" cy="249"/>
                      </a:xfrm>
                      <a:custGeom>
                        <a:avLst/>
                        <a:gdLst/>
                        <a:ahLst/>
                        <a:cxnLst>
                          <a:cxn ang="0">
                            <a:pos x="0" y="0"/>
                          </a:cxn>
                          <a:cxn ang="0">
                            <a:pos x="389255" y="82445"/>
                          </a:cxn>
                        </a:cxnLst>
                        <a:pathLst>
                          <a:path w="1035" h="421">
                            <a:moveTo>
                              <a:pt x="0" y="0"/>
                            </a:moveTo>
                            <a:cubicBezTo>
                              <a:pt x="560" y="693"/>
                              <a:pt x="949" y="352"/>
                              <a:pt x="1035" y="219"/>
                            </a:cubicBez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307" name="Group 306"/>
                      <p:cNvGrpSpPr/>
                      <p:nvPr/>
                    </p:nvGrpSpPr>
                    <p:grpSpPr>
                      <a:xfrm>
                        <a:off x="12852" y="40521"/>
                        <a:ext cx="1848" cy="3900"/>
                        <a:chOff x="12852" y="40521"/>
                        <a:chExt cx="1848" cy="3900"/>
                      </a:xfrm>
                    </p:grpSpPr>
                    <p:sp>
                      <p:nvSpPr>
                        <p:cNvPr id="308" name="Freeform 47"/>
                        <p:cNvSpPr/>
                        <p:nvPr/>
                      </p:nvSpPr>
                      <p:spPr>
                        <a:xfrm>
                          <a:off x="14071" y="40521"/>
                          <a:ext cx="189" cy="3901"/>
                        </a:xfrm>
                        <a:custGeom>
                          <a:avLst/>
                          <a:gdLst/>
                          <a:ahLst/>
                          <a:cxnLst>
                            <a:cxn ang="0">
                              <a:pos x="0" y="0"/>
                            </a:cxn>
                            <a:cxn ang="0">
                              <a:pos x="74115" y="370198"/>
                            </a:cxn>
                            <a:cxn ang="0">
                              <a:pos x="48156" y="925684"/>
                            </a:cxn>
                            <a:cxn ang="0">
                              <a:pos x="45899" y="1703664"/>
                            </a:cxn>
                            <a:cxn ang="0">
                              <a:pos x="37998" y="2477135"/>
                            </a:cxn>
                          </a:cxnLst>
                          <a:pathLst>
                            <a:path w="319" h="6591">
                              <a:moveTo>
                                <a:pt x="0" y="0"/>
                              </a:moveTo>
                              <a:lnTo>
                                <a:pt x="197" y="985"/>
                              </a:lnTo>
                              <a:cubicBezTo>
                                <a:pt x="459" y="1859"/>
                                <a:pt x="235" y="1994"/>
                                <a:pt x="128" y="2463"/>
                              </a:cubicBezTo>
                              <a:cubicBezTo>
                                <a:pt x="-136" y="3322"/>
                                <a:pt x="155" y="3879"/>
                                <a:pt x="122" y="4533"/>
                              </a:cubicBezTo>
                              <a:cubicBezTo>
                                <a:pt x="129" y="5317"/>
                                <a:pt x="110" y="5875"/>
                                <a:pt x="101" y="6591"/>
                              </a:cubicBez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309" name="Group 308"/>
                        <p:cNvGrpSpPr/>
                        <p:nvPr/>
                      </p:nvGrpSpPr>
                      <p:grpSpPr>
                        <a:xfrm>
                          <a:off x="12852" y="41410"/>
                          <a:ext cx="1849" cy="2215"/>
                          <a:chOff x="12852" y="41410"/>
                          <a:chExt cx="1849" cy="2215"/>
                        </a:xfrm>
                      </p:grpSpPr>
                      <p:sp>
                        <p:nvSpPr>
                          <p:cNvPr id="310" name="Freeform 50"/>
                          <p:cNvSpPr/>
                          <p:nvPr/>
                        </p:nvSpPr>
                        <p:spPr>
                          <a:xfrm>
                            <a:off x="12975" y="41410"/>
                            <a:ext cx="1726" cy="141"/>
                          </a:xfrm>
                          <a:custGeom>
                            <a:avLst/>
                            <a:gdLst/>
                            <a:ahLst/>
                            <a:cxnLst>
                              <a:cxn ang="0">
                                <a:pos x="0" y="65082"/>
                              </a:cxn>
                              <a:cxn ang="0">
                                <a:pos x="599668" y="59815"/>
                              </a:cxn>
                              <a:cxn ang="0">
                                <a:pos x="1096010" y="0"/>
                              </a:cxn>
                            </a:cxnLst>
                            <a:pathLst>
                              <a:path w="2917" h="238">
                                <a:moveTo>
                                  <a:pt x="0" y="173"/>
                                </a:moveTo>
                                <a:cubicBezTo>
                                  <a:pt x="378" y="248"/>
                                  <a:pt x="846" y="276"/>
                                  <a:pt x="1596" y="159"/>
                                </a:cubicBezTo>
                                <a:lnTo>
                                  <a:pt x="2917" y="0"/>
                                </a:lnTo>
                              </a:path>
                            </a:pathLst>
                          </a:custGeom>
                          <a:noFill/>
                          <a:ln w="38100" cap="flat" cmpd="sng">
                            <a:solidFill>
                              <a:srgbClr val="AFABAB"/>
                            </a:solidFill>
                            <a:prstDash val="solid"/>
                            <a:round/>
                            <a:headEnd type="none" w="med" len="med"/>
                            <a:tailEnd type="none" w="med" len="med"/>
                          </a:ln>
                        </p:spPr>
                        <p:txBody>
                          <a:bodyPr/>
                          <a:p>
                            <a:endParaRPr lang="en-US"/>
                          </a:p>
                        </p:txBody>
                      </p:sp>
                      <p:sp>
                        <p:nvSpPr>
                          <p:cNvPr id="311" name="Freeform 51"/>
                          <p:cNvSpPr/>
                          <p:nvPr/>
                        </p:nvSpPr>
                        <p:spPr>
                          <a:xfrm>
                            <a:off x="13170" y="42443"/>
                            <a:ext cx="1254" cy="83"/>
                          </a:xfrm>
                          <a:custGeom>
                            <a:avLst/>
                            <a:gdLst/>
                            <a:ahLst/>
                            <a:cxnLst>
                              <a:cxn ang="0">
                                <a:pos x="0" y="20705"/>
                              </a:cxn>
                              <a:cxn ang="0">
                                <a:pos x="796290" y="0"/>
                              </a:cxn>
                            </a:cxnLst>
                            <a:pathLst>
                              <a:path w="2119" h="141">
                                <a:moveTo>
                                  <a:pt x="0" y="55"/>
                                </a:moveTo>
                                <a:cubicBezTo>
                                  <a:pt x="736" y="220"/>
                                  <a:pt x="1438" y="117"/>
                                  <a:pt x="2119" y="0"/>
                                </a:cubicBezTo>
                              </a:path>
                            </a:pathLst>
                          </a:custGeom>
                          <a:noFill/>
                          <a:ln w="38100" cap="flat" cmpd="sng">
                            <a:solidFill>
                              <a:srgbClr val="AFABAB"/>
                            </a:solidFill>
                            <a:prstDash val="solid"/>
                            <a:round/>
                            <a:headEnd type="none" w="med" len="med"/>
                            <a:tailEnd type="none" w="med" len="med"/>
                          </a:ln>
                        </p:spPr>
                        <p:txBody>
                          <a:bodyPr/>
                          <a:p>
                            <a:endParaRPr lang="en-US"/>
                          </a:p>
                        </p:txBody>
                      </p:sp>
                      <p:sp>
                        <p:nvSpPr>
                          <p:cNvPr id="312" name="Freeform 52"/>
                          <p:cNvSpPr/>
                          <p:nvPr/>
                        </p:nvSpPr>
                        <p:spPr>
                          <a:xfrm>
                            <a:off x="12852" y="43495"/>
                            <a:ext cx="1759" cy="131"/>
                          </a:xfrm>
                          <a:custGeom>
                            <a:avLst/>
                            <a:gdLst/>
                            <a:ahLst/>
                            <a:cxnLst>
                              <a:cxn ang="0">
                                <a:pos x="0" y="31005"/>
                              </a:cxn>
                              <a:cxn ang="0">
                                <a:pos x="597367" y="75244"/>
                              </a:cxn>
                              <a:cxn ang="0">
                                <a:pos x="1116965" y="0"/>
                              </a:cxn>
                            </a:cxnLst>
                            <a:pathLst>
                              <a:path w="2973" h="221">
                                <a:moveTo>
                                  <a:pt x="0" y="82"/>
                                </a:moveTo>
                                <a:cubicBezTo>
                                  <a:pt x="283" y="220"/>
                                  <a:pt x="1039" y="247"/>
                                  <a:pt x="1590" y="199"/>
                                </a:cubicBezTo>
                                <a:lnTo>
                                  <a:pt x="2973" y="0"/>
                                </a:lnTo>
                              </a:path>
                            </a:pathLst>
                          </a:custGeom>
                          <a:noFill/>
                          <a:ln w="38100" cap="flat" cmpd="sng">
                            <a:solidFill>
                              <a:srgbClr val="AFABAB"/>
                            </a:solidFill>
                            <a:prstDash val="solid"/>
                            <a:round/>
                            <a:headEnd type="none" w="med" len="med"/>
                            <a:tailEnd type="none" w="med" len="med"/>
                          </a:ln>
                        </p:spPr>
                        <p:txBody>
                          <a:bodyPr/>
                          <a:p>
                            <a:endParaRPr lang="en-US"/>
                          </a:p>
                        </p:txBody>
                      </p:sp>
                    </p:grpSp>
                  </p:grpSp>
                </p:grpSp>
              </p:grpSp>
            </p:grpSp>
            <p:sp>
              <p:nvSpPr>
                <p:cNvPr id="313" name="Freeform 9"/>
                <p:cNvSpPr/>
                <p:nvPr/>
              </p:nvSpPr>
              <p:spPr>
                <a:xfrm>
                  <a:off x="12928" y="40664"/>
                  <a:ext cx="240" cy="745"/>
                </a:xfrm>
                <a:custGeom>
                  <a:avLst/>
                  <a:gdLst/>
                  <a:ahLst/>
                  <a:cxnLst>
                    <a:cxn ang="0">
                      <a:pos x="30103" y="0"/>
                    </a:cxn>
                    <a:cxn ang="0">
                      <a:pos x="149389" y="314130"/>
                    </a:cxn>
                    <a:cxn ang="0">
                      <a:pos x="59831" y="467438"/>
                    </a:cxn>
                    <a:cxn ang="0">
                      <a:pos x="0" y="472323"/>
                    </a:cxn>
                  </a:cxnLst>
                  <a:pathLst>
                    <a:path w="405" h="1259">
                      <a:moveTo>
                        <a:pt x="80" y="0"/>
                      </a:moveTo>
                      <a:cubicBezTo>
                        <a:pt x="412" y="65"/>
                        <a:pt x="421" y="556"/>
                        <a:pt x="397" y="836"/>
                      </a:cubicBezTo>
                      <a:cubicBezTo>
                        <a:pt x="373" y="1116"/>
                        <a:pt x="159" y="1250"/>
                        <a:pt x="159" y="1244"/>
                      </a:cubicBezTo>
                      <a:cubicBezTo>
                        <a:pt x="74" y="1257"/>
                        <a:pt x="92" y="1263"/>
                        <a:pt x="0" y="1257"/>
                      </a:cubicBezTo>
                    </a:path>
                  </a:pathLst>
                </a:custGeom>
                <a:noFill/>
                <a:ln w="38100" cap="flat" cmpd="sng">
                  <a:solidFill>
                    <a:srgbClr val="AFABAB"/>
                  </a:solidFill>
                  <a:prstDash val="solid"/>
                  <a:miter/>
                  <a:headEnd type="none" w="med" len="med"/>
                  <a:tailEnd type="none" w="med" len="med"/>
                </a:ln>
              </p:spPr>
              <p:txBody>
                <a:bodyPr/>
                <a:p>
                  <a:endParaRPr lang="en-US"/>
                </a:p>
              </p:txBody>
            </p:sp>
          </p:grpSp>
        </p:grpSp>
        <p:sp>
          <p:nvSpPr>
            <p:cNvPr id="314" name="Freeform 46"/>
            <p:cNvSpPr/>
            <p:nvPr/>
          </p:nvSpPr>
          <p:spPr>
            <a:xfrm>
              <a:off x="8875" y="144618"/>
              <a:ext cx="31" cy="527"/>
            </a:xfrm>
            <a:custGeom>
              <a:avLst/>
              <a:gdLst/>
              <a:ahLst/>
              <a:cxnLst>
                <a:cxn ang="0">
                  <a:pos x="1157" y="0"/>
                </a:cxn>
                <a:cxn ang="0">
                  <a:pos x="20070" y="334645"/>
                </a:cxn>
              </a:cxnLst>
              <a:pathLst>
                <a:path w="52" h="891">
                  <a:moveTo>
                    <a:pt x="3" y="0"/>
                  </a:moveTo>
                  <a:cubicBezTo>
                    <a:pt x="-7" y="307"/>
                    <a:pt x="13" y="574"/>
                    <a:pt x="52" y="891"/>
                  </a:cubicBezTo>
                </a:path>
              </a:pathLst>
            </a:custGeom>
            <a:noFill/>
            <a:ln w="9525" cap="flat" cmpd="sng">
              <a:solidFill>
                <a:srgbClr val="000000"/>
              </a:solidFill>
              <a:prstDash val="solid"/>
              <a:round/>
              <a:headEnd type="none" w="med" len="med"/>
              <a:tailEnd type="none" w="med" len="med"/>
            </a:ln>
          </p:spPr>
          <p:txBody>
            <a:bodyPr/>
            <a:p>
              <a:endParaRPr lang="en-US"/>
            </a:p>
          </p:txBody>
        </p:sp>
      </p:grpSp>
      <p:grpSp>
        <p:nvGrpSpPr>
          <p:cNvPr id="315" name="Group 314"/>
          <p:cNvGrpSpPr/>
          <p:nvPr/>
        </p:nvGrpSpPr>
        <p:grpSpPr>
          <a:xfrm rot="0">
            <a:off x="6682740" y="422275"/>
            <a:ext cx="2292350" cy="5522595"/>
            <a:chOff x="1272" y="1100"/>
            <a:chExt cx="5672" cy="13658"/>
          </a:xfrm>
        </p:grpSpPr>
        <p:grpSp>
          <p:nvGrpSpPr>
            <p:cNvPr id="316" name="Group 315"/>
            <p:cNvGrpSpPr/>
            <p:nvPr/>
          </p:nvGrpSpPr>
          <p:grpSpPr>
            <a:xfrm>
              <a:off x="1272" y="1100"/>
              <a:ext cx="5673" cy="13658"/>
              <a:chOff x="1272" y="1100"/>
              <a:chExt cx="5673" cy="13658"/>
            </a:xfrm>
          </p:grpSpPr>
          <p:sp>
            <p:nvSpPr>
              <p:cNvPr id="317" name="Freeform 39"/>
              <p:cNvSpPr/>
              <p:nvPr/>
            </p:nvSpPr>
            <p:spPr>
              <a:xfrm flipH="1">
                <a:off x="1272" y="1100"/>
                <a:ext cx="5673" cy="13658"/>
              </a:xfrm>
              <a:custGeom>
                <a:avLst/>
                <a:gdLst>
                  <a:gd name="connsiteX0" fmla="*/ 1900 w 5673"/>
                  <a:gd name="connsiteY0" fmla="*/ 276 h 13657"/>
                  <a:gd name="connsiteX1" fmla="*/ 3278 w 5673"/>
                  <a:gd name="connsiteY1" fmla="*/ 34 h 13657"/>
                  <a:gd name="connsiteX2" fmla="*/ 4060 w 5673"/>
                  <a:gd name="connsiteY2" fmla="*/ 981 h 13657"/>
                  <a:gd name="connsiteX3" fmla="*/ 5596 w 5673"/>
                  <a:gd name="connsiteY3" fmla="*/ 1656 h 13657"/>
                  <a:gd name="connsiteX4" fmla="*/ 5506 w 5673"/>
                  <a:gd name="connsiteY4" fmla="*/ 3443 h 13657"/>
                  <a:gd name="connsiteX5" fmla="*/ 4921 w 5673"/>
                  <a:gd name="connsiteY5" fmla="*/ 6703 h 13657"/>
                  <a:gd name="connsiteX6" fmla="*/ 5461 w 5673"/>
                  <a:gd name="connsiteY6" fmla="*/ 9709 h 13657"/>
                  <a:gd name="connsiteX7" fmla="*/ 5459 w 5673"/>
                  <a:gd name="connsiteY7" fmla="*/ 13131 h 13657"/>
                  <a:gd name="connsiteX8" fmla="*/ 4 w 5673"/>
                  <a:gd name="connsiteY8" fmla="*/ 13469 h 13657"/>
                  <a:gd name="connsiteX9" fmla="*/ 708 w 5673"/>
                  <a:gd name="connsiteY9" fmla="*/ 8860 h 13657"/>
                  <a:gd name="connsiteX10" fmla="*/ 830 w 5673"/>
                  <a:gd name="connsiteY10" fmla="*/ 5838 h 13657"/>
                  <a:gd name="connsiteX11" fmla="*/ 342 w 5673"/>
                  <a:gd name="connsiteY11" fmla="*/ 4283 h 13657"/>
                  <a:gd name="connsiteX12" fmla="*/ 403 w 5673"/>
                  <a:gd name="connsiteY12" fmla="*/ 2390 h 13657"/>
                  <a:gd name="connsiteX13" fmla="*/ 2161 w 5673"/>
                  <a:gd name="connsiteY13" fmla="*/ 1401 h 13657"/>
                  <a:gd name="connsiteX14" fmla="*/ 1900 w 5673"/>
                  <a:gd name="connsiteY14" fmla="*/ 276 h 1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pathLst>
                  <a:path w="5673" h="13658">
                    <a:moveTo>
                      <a:pt x="1900" y="276"/>
                    </a:moveTo>
                    <a:cubicBezTo>
                      <a:pt x="2255" y="106"/>
                      <a:pt x="2696" y="-78"/>
                      <a:pt x="3278" y="34"/>
                    </a:cubicBezTo>
                    <a:cubicBezTo>
                      <a:pt x="3304" y="341"/>
                      <a:pt x="3867" y="950"/>
                      <a:pt x="4060" y="981"/>
                    </a:cubicBezTo>
                    <a:lnTo>
                      <a:pt x="5596" y="1656"/>
                    </a:lnTo>
                    <a:cubicBezTo>
                      <a:pt x="5746" y="2256"/>
                      <a:pt x="5656" y="2797"/>
                      <a:pt x="5506" y="3443"/>
                    </a:cubicBezTo>
                    <a:cubicBezTo>
                      <a:pt x="5368" y="4465"/>
                      <a:pt x="5100" y="4656"/>
                      <a:pt x="4921" y="6703"/>
                    </a:cubicBezTo>
                    <a:cubicBezTo>
                      <a:pt x="4778" y="7887"/>
                      <a:pt x="5359" y="8337"/>
                      <a:pt x="5461" y="9709"/>
                    </a:cubicBezTo>
                    <a:lnTo>
                      <a:pt x="5459" y="13131"/>
                    </a:lnTo>
                    <a:cubicBezTo>
                      <a:pt x="3866" y="13457"/>
                      <a:pt x="1938" y="13922"/>
                      <a:pt x="4" y="13469"/>
                    </a:cubicBezTo>
                    <a:cubicBezTo>
                      <a:pt x="-30" y="11702"/>
                      <a:pt x="150" y="10249"/>
                      <a:pt x="708" y="8860"/>
                    </a:cubicBezTo>
                    <a:cubicBezTo>
                      <a:pt x="1243" y="7805"/>
                      <a:pt x="1133" y="7164"/>
                      <a:pt x="830" y="5838"/>
                    </a:cubicBezTo>
                    <a:lnTo>
                      <a:pt x="342" y="4283"/>
                    </a:lnTo>
                    <a:lnTo>
                      <a:pt x="403" y="2390"/>
                    </a:lnTo>
                    <a:lnTo>
                      <a:pt x="2161" y="1401"/>
                    </a:lnTo>
                    <a:cubicBezTo>
                      <a:pt x="2461" y="1181"/>
                      <a:pt x="2011" y="679"/>
                      <a:pt x="1900" y="276"/>
                    </a:cubicBezTo>
                    <a:close/>
                  </a:path>
                </a:pathLst>
              </a:custGeom>
              <a:solidFill>
                <a:srgbClr val="DAE3F3"/>
              </a:solidFill>
              <a:ln w="9525" cap="flat" cmpd="sng">
                <a:solidFill>
                  <a:srgbClr val="000000"/>
                </a:solidFill>
                <a:prstDash val="solid"/>
                <a:round/>
                <a:headEnd type="none" w="med" len="med"/>
                <a:tailEnd type="none" w="med" len="med"/>
              </a:ln>
            </p:spPr>
            <p:txBody>
              <a:bodyPr/>
              <a:p>
                <a:endParaRPr lang="en-US"/>
              </a:p>
            </p:txBody>
          </p:sp>
          <p:grpSp>
            <p:nvGrpSpPr>
              <p:cNvPr id="318" name="Group 317"/>
              <p:cNvGrpSpPr/>
              <p:nvPr/>
            </p:nvGrpSpPr>
            <p:grpSpPr>
              <a:xfrm>
                <a:off x="1597" y="1914"/>
                <a:ext cx="5349" cy="12837"/>
                <a:chOff x="1597" y="1914"/>
                <a:chExt cx="5349" cy="12837"/>
              </a:xfrm>
            </p:grpSpPr>
            <p:grpSp>
              <p:nvGrpSpPr>
                <p:cNvPr id="319" name="Group 318"/>
                <p:cNvGrpSpPr/>
                <p:nvPr/>
              </p:nvGrpSpPr>
              <p:grpSpPr>
                <a:xfrm rot="0" flipH="1">
                  <a:off x="5958" y="3447"/>
                  <a:ext cx="988" cy="1975"/>
                  <a:chOff x="12787" y="40693"/>
                  <a:chExt cx="334" cy="668"/>
                </a:xfrm>
              </p:grpSpPr>
              <p:sp>
                <p:nvSpPr>
                  <p:cNvPr id="320" name="Oval 41"/>
                  <p:cNvSpPr/>
                  <p:nvPr/>
                </p:nvSpPr>
                <p:spPr>
                  <a:xfrm>
                    <a:off x="12787" y="40693"/>
                    <a:ext cx="334" cy="669"/>
                  </a:xfrm>
                  <a:prstGeom prst="ellipse">
                    <a:avLst/>
                  </a:prstGeom>
                  <a:solidFill>
                    <a:srgbClr val="DAE3F3"/>
                  </a:solidFill>
                  <a:ln w="9525" cap="flat" cmpd="sng">
                    <a:solidFill>
                      <a:srgbClr val="000000"/>
                    </a:solidFill>
                    <a:prstDash val="solid"/>
                    <a:round/>
                    <a:headEnd type="none" w="med" len="med"/>
                    <a:tailEnd type="none" w="med" len="med"/>
                  </a:ln>
                </p:spPr>
                <p:txBody>
                  <a:bodyPr/>
                  <a:p>
                    <a:endParaRPr lang="en-US"/>
                  </a:p>
                </p:txBody>
              </p:sp>
              <p:sp>
                <p:nvSpPr>
                  <p:cNvPr id="321" name="Oval 19"/>
                  <p:cNvSpPr/>
                  <p:nvPr/>
                </p:nvSpPr>
                <p:spPr>
                  <a:xfrm>
                    <a:off x="12876" y="40931"/>
                    <a:ext cx="137" cy="205"/>
                  </a:xfrm>
                  <a:prstGeom prst="ellipse">
                    <a:avLst/>
                  </a:prstGeom>
                  <a:solidFill>
                    <a:srgbClr val="5B9BD5"/>
                  </a:solidFill>
                  <a:ln w="12700" cap="flat" cmpd="sng">
                    <a:solidFill>
                      <a:srgbClr val="41719C"/>
                    </a:solidFill>
                    <a:prstDash val="solid"/>
                    <a:miter/>
                    <a:headEnd type="none" w="med" len="med"/>
                    <a:tailEnd type="none" w="med" len="med"/>
                  </a:ln>
                </p:spPr>
                <p:txBody>
                  <a:bodyPr/>
                  <a:p>
                    <a:endParaRPr lang="en-US"/>
                  </a:p>
                </p:txBody>
              </p:sp>
            </p:grpSp>
            <p:sp>
              <p:nvSpPr>
                <p:cNvPr id="322" name="Freeform 48"/>
                <p:cNvSpPr/>
                <p:nvPr/>
              </p:nvSpPr>
              <p:spPr>
                <a:xfrm flipH="1">
                  <a:off x="4476" y="2923"/>
                  <a:ext cx="950" cy="11829"/>
                </a:xfrm>
                <a:custGeom>
                  <a:avLst/>
                  <a:gdLst>
                    <a:gd name="connsiteX0" fmla="*/ 0 w 950"/>
                    <a:gd name="connsiteY0" fmla="*/ 0 h 11829"/>
                    <a:gd name="connsiteX1" fmla="*/ 418 w 950"/>
                    <a:gd name="connsiteY1" fmla="*/ 546 h 11829"/>
                    <a:gd name="connsiteX2" fmla="*/ 950 w 950"/>
                    <a:gd name="connsiteY2" fmla="*/ 5935 h 11829"/>
                    <a:gd name="connsiteX3" fmla="*/ 559 w 950"/>
                    <a:gd name="connsiteY3" fmla="*/ 8294 h 11829"/>
                    <a:gd name="connsiteX4" fmla="*/ 210 w 950"/>
                    <a:gd name="connsiteY4" fmla="*/ 11829 h 11829"/>
                  </a:gdLst>
                  <a:ahLst/>
                  <a:cxnLst>
                    <a:cxn ang="0">
                      <a:pos x="connsiteX0" y="connsiteY0"/>
                    </a:cxn>
                    <a:cxn ang="0">
                      <a:pos x="connsiteX1" y="connsiteY1"/>
                    </a:cxn>
                    <a:cxn ang="0">
                      <a:pos x="connsiteX2" y="connsiteY2"/>
                    </a:cxn>
                    <a:cxn ang="0">
                      <a:pos x="connsiteX3" y="connsiteY3"/>
                    </a:cxn>
                    <a:cxn ang="0">
                      <a:pos x="connsiteX4" y="connsiteY4"/>
                    </a:cxn>
                  </a:cxnLst>
                  <a:pathLst>
                    <a:path w="950" h="11829">
                      <a:moveTo>
                        <a:pt x="0" y="0"/>
                      </a:moveTo>
                      <a:cubicBezTo>
                        <a:pt x="262" y="136"/>
                        <a:pt x="262" y="173"/>
                        <a:pt x="418" y="546"/>
                      </a:cubicBezTo>
                      <a:cubicBezTo>
                        <a:pt x="1196" y="3249"/>
                        <a:pt x="793" y="3472"/>
                        <a:pt x="950" y="5935"/>
                      </a:cubicBezTo>
                      <a:cubicBezTo>
                        <a:pt x="782" y="7284"/>
                        <a:pt x="694" y="7166"/>
                        <a:pt x="559" y="8294"/>
                      </a:cubicBezTo>
                      <a:cubicBezTo>
                        <a:pt x="358" y="9537"/>
                        <a:pt x="327" y="10651"/>
                        <a:pt x="210" y="11829"/>
                      </a:cubicBezTo>
                    </a:path>
                  </a:pathLst>
                </a:custGeom>
                <a:noFill/>
                <a:ln w="9525" cap="flat" cmpd="sng">
                  <a:solidFill>
                    <a:srgbClr val="000000"/>
                  </a:solidFill>
                  <a:prstDash val="solid"/>
                  <a:round/>
                  <a:headEnd type="none" w="med" len="med"/>
                  <a:tailEnd type="none" w="med" len="med"/>
                </a:ln>
              </p:spPr>
              <p:txBody>
                <a:bodyPr/>
                <a:p>
                  <a:endParaRPr lang="en-US"/>
                </a:p>
              </p:txBody>
            </p:sp>
            <p:sp>
              <p:nvSpPr>
                <p:cNvPr id="323" name="Freeform 44"/>
                <p:cNvSpPr/>
                <p:nvPr/>
              </p:nvSpPr>
              <p:spPr>
                <a:xfrm flipH="1">
                  <a:off x="4495" y="2421"/>
                  <a:ext cx="1782" cy="1026"/>
                </a:xfrm>
                <a:custGeom>
                  <a:avLst/>
                  <a:gdLst>
                    <a:gd name="connsiteX0" fmla="*/ 0 w 1894"/>
                    <a:gd name="connsiteY0" fmla="*/ 1175 h 1175"/>
                    <a:gd name="connsiteX1" fmla="*/ 1894 w 1894"/>
                    <a:gd name="connsiteY1" fmla="*/ 0 h 1175"/>
                  </a:gdLst>
                  <a:ahLst/>
                  <a:cxnLst>
                    <a:cxn ang="0">
                      <a:pos x="connsiteX0" y="connsiteY0"/>
                    </a:cxn>
                    <a:cxn ang="0">
                      <a:pos x="connsiteX1" y="connsiteY1"/>
                    </a:cxn>
                  </a:cxnLst>
                  <a:pathLst>
                    <a:path w="1894" h="1175">
                      <a:moveTo>
                        <a:pt x="0" y="1175"/>
                      </a:moveTo>
                      <a:lnTo>
                        <a:pt x="1894" y="0"/>
                      </a:lnTo>
                    </a:path>
                  </a:pathLst>
                </a:custGeom>
                <a:solidFill>
                  <a:srgbClr val="ED7D31"/>
                </a:solidFill>
                <a:ln w="38100" cap="flat" cmpd="sng">
                  <a:solidFill>
                    <a:srgbClr val="AFABAB"/>
                  </a:solidFill>
                  <a:prstDash val="solid"/>
                  <a:round/>
                  <a:headEnd type="none" w="med" len="med"/>
                  <a:tailEnd type="none" w="med" len="med"/>
                </a:ln>
              </p:spPr>
              <p:txBody>
                <a:bodyPr/>
                <a:p>
                  <a:endParaRPr lang="en-US"/>
                </a:p>
              </p:txBody>
            </p:sp>
            <p:sp>
              <p:nvSpPr>
                <p:cNvPr id="324" name="Freeform 47"/>
                <p:cNvSpPr/>
                <p:nvPr/>
              </p:nvSpPr>
              <p:spPr>
                <a:xfrm flipH="1">
                  <a:off x="3109" y="2300"/>
                  <a:ext cx="410" cy="12283"/>
                </a:xfrm>
                <a:custGeom>
                  <a:avLst/>
                  <a:gdLst>
                    <a:gd name="connsiteX0" fmla="*/ 0 w 409"/>
                    <a:gd name="connsiteY0" fmla="*/ 0 h 12283"/>
                    <a:gd name="connsiteX1" fmla="*/ 276 w 409"/>
                    <a:gd name="connsiteY1" fmla="*/ 3577 h 12283"/>
                    <a:gd name="connsiteX2" fmla="*/ 39 w 409"/>
                    <a:gd name="connsiteY2" fmla="*/ 6509 h 12283"/>
                    <a:gd name="connsiteX3" fmla="*/ 398 w 409"/>
                    <a:gd name="connsiteY3" fmla="*/ 9679 h 12283"/>
                    <a:gd name="connsiteX4" fmla="*/ 311 w 409"/>
                    <a:gd name="connsiteY4" fmla="*/ 12283 h 12283"/>
                  </a:gdLst>
                  <a:ahLst/>
                  <a:cxnLst>
                    <a:cxn ang="0">
                      <a:pos x="connsiteX0" y="connsiteY0"/>
                    </a:cxn>
                    <a:cxn ang="0">
                      <a:pos x="connsiteX1" y="connsiteY1"/>
                    </a:cxn>
                    <a:cxn ang="0">
                      <a:pos x="connsiteX2" y="connsiteY2"/>
                    </a:cxn>
                    <a:cxn ang="0">
                      <a:pos x="connsiteX3" y="connsiteY3"/>
                    </a:cxn>
                    <a:cxn ang="0">
                      <a:pos x="connsiteX4" y="connsiteY4"/>
                    </a:cxn>
                  </a:cxnLst>
                  <a:pathLst>
                    <a:path w="410" h="12283">
                      <a:moveTo>
                        <a:pt x="0" y="0"/>
                      </a:moveTo>
                      <a:cubicBezTo>
                        <a:pt x="224" y="629"/>
                        <a:pt x="398" y="1832"/>
                        <a:pt x="276" y="3577"/>
                      </a:cubicBezTo>
                      <a:cubicBezTo>
                        <a:pt x="154" y="4753"/>
                        <a:pt x="32" y="5633"/>
                        <a:pt x="39" y="6509"/>
                      </a:cubicBezTo>
                      <a:cubicBezTo>
                        <a:pt x="240" y="8121"/>
                        <a:pt x="464" y="8535"/>
                        <a:pt x="398" y="9679"/>
                      </a:cubicBezTo>
                      <a:cubicBezTo>
                        <a:pt x="411" y="11051"/>
                        <a:pt x="331" y="11030"/>
                        <a:pt x="311" y="12283"/>
                      </a:cubicBez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325" name="Group 324"/>
                <p:cNvGrpSpPr/>
                <p:nvPr/>
              </p:nvGrpSpPr>
              <p:grpSpPr>
                <a:xfrm rot="0" flipH="1">
                  <a:off x="1597" y="5629"/>
                  <a:ext cx="5201" cy="6489"/>
                  <a:chOff x="12852" y="41431"/>
                  <a:chExt cx="1759" cy="2195"/>
                </a:xfrm>
              </p:grpSpPr>
              <p:sp>
                <p:nvSpPr>
                  <p:cNvPr id="326" name="Freeform 50"/>
                  <p:cNvSpPr/>
                  <p:nvPr/>
                </p:nvSpPr>
                <p:spPr>
                  <a:xfrm>
                    <a:off x="12961" y="41431"/>
                    <a:ext cx="1584" cy="122"/>
                  </a:xfrm>
                  <a:custGeom>
                    <a:avLst/>
                    <a:gdLst>
                      <a:gd name="connsiteX0" fmla="*/ 0 w 4684"/>
                      <a:gd name="connsiteY0" fmla="*/ 254 h 361"/>
                      <a:gd name="connsiteX1" fmla="*/ 2834 w 4684"/>
                      <a:gd name="connsiteY1" fmla="*/ 216 h 361"/>
                      <a:gd name="connsiteX2" fmla="*/ 4684 w 4684"/>
                      <a:gd name="connsiteY2" fmla="*/ 0 h 361"/>
                    </a:gdLst>
                    <a:ahLst/>
                    <a:cxnLst>
                      <a:cxn ang="0">
                        <a:pos x="connsiteX0" y="connsiteY0"/>
                      </a:cxn>
                      <a:cxn ang="0">
                        <a:pos x="connsiteX1" y="connsiteY1"/>
                      </a:cxn>
                      <a:cxn ang="0">
                        <a:pos x="connsiteX2" y="connsiteY2"/>
                      </a:cxn>
                    </a:cxnLst>
                    <a:pathLst>
                      <a:path w="4684" h="361">
                        <a:moveTo>
                          <a:pt x="0" y="254"/>
                        </a:moveTo>
                        <a:cubicBezTo>
                          <a:pt x="661" y="385"/>
                          <a:pt x="1522" y="421"/>
                          <a:pt x="2834" y="216"/>
                        </a:cubicBezTo>
                        <a:lnTo>
                          <a:pt x="4684" y="0"/>
                        </a:lnTo>
                      </a:path>
                    </a:pathLst>
                  </a:custGeom>
                  <a:noFill/>
                  <a:ln w="38100" cap="flat" cmpd="sng">
                    <a:solidFill>
                      <a:srgbClr val="AFABAB"/>
                    </a:solidFill>
                    <a:prstDash val="solid"/>
                    <a:round/>
                    <a:headEnd type="none" w="med" len="med"/>
                    <a:tailEnd type="none" w="med" len="med"/>
                  </a:ln>
                </p:spPr>
                <p:txBody>
                  <a:bodyPr/>
                  <a:p>
                    <a:endParaRPr lang="en-US"/>
                  </a:p>
                </p:txBody>
              </p:sp>
              <p:sp>
                <p:nvSpPr>
                  <p:cNvPr id="327" name="Freeform 51"/>
                  <p:cNvSpPr/>
                  <p:nvPr/>
                </p:nvSpPr>
                <p:spPr>
                  <a:xfrm>
                    <a:off x="13170" y="42443"/>
                    <a:ext cx="1254" cy="83"/>
                  </a:xfrm>
                  <a:custGeom>
                    <a:avLst/>
                    <a:gdLst/>
                    <a:ahLst/>
                    <a:cxnLst>
                      <a:cxn ang="0">
                        <a:pos x="0" y="20705"/>
                      </a:cxn>
                      <a:cxn ang="0">
                        <a:pos x="796290" y="0"/>
                      </a:cxn>
                    </a:cxnLst>
                    <a:pathLst>
                      <a:path w="2119" h="141">
                        <a:moveTo>
                          <a:pt x="0" y="55"/>
                        </a:moveTo>
                        <a:cubicBezTo>
                          <a:pt x="736" y="220"/>
                          <a:pt x="1438" y="117"/>
                          <a:pt x="2119" y="0"/>
                        </a:cubicBezTo>
                      </a:path>
                    </a:pathLst>
                  </a:custGeom>
                  <a:noFill/>
                  <a:ln w="38100" cap="flat" cmpd="sng">
                    <a:solidFill>
                      <a:srgbClr val="AFABAB"/>
                    </a:solidFill>
                    <a:prstDash val="solid"/>
                    <a:round/>
                    <a:headEnd type="none" w="med" len="med"/>
                    <a:tailEnd type="none" w="med" len="med"/>
                  </a:ln>
                </p:spPr>
                <p:txBody>
                  <a:bodyPr/>
                  <a:p>
                    <a:endParaRPr lang="en-US"/>
                  </a:p>
                </p:txBody>
              </p:sp>
              <p:sp>
                <p:nvSpPr>
                  <p:cNvPr id="328" name="Freeform 52"/>
                  <p:cNvSpPr/>
                  <p:nvPr/>
                </p:nvSpPr>
                <p:spPr>
                  <a:xfrm>
                    <a:off x="12852" y="43495"/>
                    <a:ext cx="1759" cy="131"/>
                  </a:xfrm>
                  <a:custGeom>
                    <a:avLst/>
                    <a:gdLst/>
                    <a:ahLst/>
                    <a:cxnLst>
                      <a:cxn ang="0">
                        <a:pos x="0" y="31005"/>
                      </a:cxn>
                      <a:cxn ang="0">
                        <a:pos x="597367" y="75244"/>
                      </a:cxn>
                      <a:cxn ang="0">
                        <a:pos x="1116965" y="0"/>
                      </a:cxn>
                    </a:cxnLst>
                    <a:pathLst>
                      <a:path w="2973" h="221">
                        <a:moveTo>
                          <a:pt x="0" y="82"/>
                        </a:moveTo>
                        <a:cubicBezTo>
                          <a:pt x="283" y="220"/>
                          <a:pt x="1039" y="247"/>
                          <a:pt x="1590" y="199"/>
                        </a:cubicBezTo>
                        <a:lnTo>
                          <a:pt x="2973" y="0"/>
                        </a:lnTo>
                      </a:path>
                    </a:pathLst>
                  </a:custGeom>
                  <a:noFill/>
                  <a:ln w="38100" cap="flat" cmpd="sng">
                    <a:solidFill>
                      <a:srgbClr val="AFABAB"/>
                    </a:solidFill>
                    <a:prstDash val="solid"/>
                    <a:round/>
                    <a:headEnd type="none" w="med" len="med"/>
                    <a:tailEnd type="none" w="med" len="med"/>
                  </a:ln>
                </p:spPr>
                <p:txBody>
                  <a:bodyPr/>
                  <a:p>
                    <a:endParaRPr lang="en-US"/>
                  </a:p>
                </p:txBody>
              </p:sp>
            </p:grpSp>
            <p:sp>
              <p:nvSpPr>
                <p:cNvPr id="329" name="Freeform 328"/>
                <p:cNvSpPr/>
                <p:nvPr/>
              </p:nvSpPr>
              <p:spPr>
                <a:xfrm>
                  <a:off x="3069" y="1914"/>
                  <a:ext cx="1611" cy="507"/>
                </a:xfrm>
                <a:custGeom>
                  <a:avLst/>
                  <a:gdLst>
                    <a:gd name="connsiteX0" fmla="*/ 0 w 1611"/>
                    <a:gd name="connsiteY0" fmla="*/ 0 h 506"/>
                    <a:gd name="connsiteX1" fmla="*/ 1611 w 1611"/>
                    <a:gd name="connsiteY1" fmla="*/ 470 h 506"/>
                  </a:gdLst>
                  <a:ahLst/>
                  <a:cxnLst>
                    <a:cxn ang="0">
                      <a:pos x="connsiteX0" y="connsiteY0"/>
                    </a:cxn>
                    <a:cxn ang="0">
                      <a:pos x="connsiteX1" y="connsiteY1"/>
                    </a:cxn>
                  </a:cxnLst>
                  <a:rect l="l" t="t" r="r" b="b"/>
                  <a:pathLst>
                    <a:path w="1611" h="507">
                      <a:moveTo>
                        <a:pt x="0" y="0"/>
                      </a:moveTo>
                      <a:cubicBezTo>
                        <a:pt x="-23" y="354"/>
                        <a:pt x="879" y="604"/>
                        <a:pt x="1611" y="470"/>
                      </a:cubicBezTo>
                    </a:path>
                  </a:pathLst>
                </a:custGeom>
                <a:no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30" name="Freeform 47"/>
                <p:cNvSpPr/>
                <p:nvPr/>
              </p:nvSpPr>
              <p:spPr>
                <a:xfrm flipH="1">
                  <a:off x="2151" y="2430"/>
                  <a:ext cx="371" cy="12163"/>
                </a:xfrm>
                <a:custGeom>
                  <a:avLst/>
                  <a:gdLst>
                    <a:gd name="connsiteX0" fmla="*/ 317 w 371"/>
                    <a:gd name="connsiteY0" fmla="*/ 0 h 12163"/>
                    <a:gd name="connsiteX1" fmla="*/ 237 w 371"/>
                    <a:gd name="connsiteY1" fmla="*/ 3457 h 12163"/>
                    <a:gd name="connsiteX2" fmla="*/ 0 w 371"/>
                    <a:gd name="connsiteY2" fmla="*/ 6389 h 12163"/>
                    <a:gd name="connsiteX3" fmla="*/ 359 w 371"/>
                    <a:gd name="connsiteY3" fmla="*/ 9559 h 12163"/>
                    <a:gd name="connsiteX4" fmla="*/ 272 w 371"/>
                    <a:gd name="connsiteY4" fmla="*/ 12163 h 12163"/>
                  </a:gdLst>
                  <a:ahLst/>
                  <a:cxnLst>
                    <a:cxn ang="0">
                      <a:pos x="connsiteX0" y="connsiteY0"/>
                    </a:cxn>
                    <a:cxn ang="0">
                      <a:pos x="connsiteX1" y="connsiteY1"/>
                    </a:cxn>
                    <a:cxn ang="0">
                      <a:pos x="connsiteX2" y="connsiteY2"/>
                    </a:cxn>
                    <a:cxn ang="0">
                      <a:pos x="connsiteX3" y="connsiteY3"/>
                    </a:cxn>
                    <a:cxn ang="0">
                      <a:pos x="connsiteX4" y="connsiteY4"/>
                    </a:cxn>
                  </a:cxnLst>
                  <a:pathLst>
                    <a:path w="371" h="12163">
                      <a:moveTo>
                        <a:pt x="317" y="0"/>
                      </a:moveTo>
                      <a:cubicBezTo>
                        <a:pt x="407" y="855"/>
                        <a:pt x="359" y="1712"/>
                        <a:pt x="237" y="3457"/>
                      </a:cubicBezTo>
                      <a:cubicBezTo>
                        <a:pt x="115" y="4633"/>
                        <a:pt x="-7" y="5513"/>
                        <a:pt x="0" y="6389"/>
                      </a:cubicBezTo>
                      <a:cubicBezTo>
                        <a:pt x="201" y="8001"/>
                        <a:pt x="425" y="8415"/>
                        <a:pt x="359" y="9559"/>
                      </a:cubicBezTo>
                      <a:cubicBezTo>
                        <a:pt x="372" y="10931"/>
                        <a:pt x="292" y="10910"/>
                        <a:pt x="272" y="12163"/>
                      </a:cubicBezTo>
                    </a:path>
                  </a:pathLst>
                </a:custGeom>
                <a:noFill/>
                <a:ln w="38100" cap="flat" cmpd="sng">
                  <a:solidFill>
                    <a:srgbClr val="AFABAB"/>
                  </a:solidFill>
                  <a:prstDash val="solid"/>
                  <a:round/>
                  <a:headEnd type="none" w="med" len="med"/>
                  <a:tailEnd type="none" w="med" len="med"/>
                </a:ln>
              </p:spPr>
              <p:txBody>
                <a:bodyPr/>
                <a:p>
                  <a:endParaRPr lang="en-US"/>
                </a:p>
              </p:txBody>
            </p:sp>
          </p:grpSp>
        </p:grpSp>
        <p:sp>
          <p:nvSpPr>
            <p:cNvPr id="331" name="Freeform 49"/>
            <p:cNvSpPr/>
            <p:nvPr/>
          </p:nvSpPr>
          <p:spPr>
            <a:xfrm flipH="1">
              <a:off x="5648" y="5443"/>
              <a:ext cx="1064" cy="9132"/>
            </a:xfrm>
            <a:custGeom>
              <a:avLst/>
              <a:gdLst/>
              <a:ahLst/>
              <a:cxnLst>
                <a:cxn ang="0">
                  <a:pos x="75197" y="0"/>
                </a:cxn>
                <a:cxn ang="0">
                  <a:pos x="218072" y="774084"/>
                </a:cxn>
                <a:cxn ang="0">
                  <a:pos x="33462" y="1471512"/>
                </a:cxn>
                <a:cxn ang="0">
                  <a:pos x="0" y="1961515"/>
                </a:cxn>
              </a:cxnLst>
              <a:pathLst>
                <a:path w="609" h="5220">
                  <a:moveTo>
                    <a:pt x="200" y="0"/>
                  </a:moveTo>
                  <a:cubicBezTo>
                    <a:pt x="474" y="696"/>
                    <a:pt x="688" y="1556"/>
                    <a:pt x="580" y="2060"/>
                  </a:cubicBezTo>
                  <a:cubicBezTo>
                    <a:pt x="430" y="2674"/>
                    <a:pt x="123" y="3276"/>
                    <a:pt x="89" y="3916"/>
                  </a:cubicBezTo>
                  <a:lnTo>
                    <a:pt x="0" y="5220"/>
                  </a:lnTo>
                </a:path>
              </a:pathLst>
            </a:custGeom>
            <a:noFill/>
            <a:ln w="38100" cap="flat" cmpd="sng">
              <a:solidFill>
                <a:srgbClr val="AFABAB"/>
              </a:solidFill>
              <a:prstDash val="solid"/>
              <a:round/>
              <a:headEnd type="none" w="med" len="med"/>
              <a:tailEnd type="none" w="med" len="med"/>
            </a:ln>
          </p:spPr>
          <p:txBody>
            <a:bodyPr/>
            <a:p>
              <a:endParaRPr lang="en-US"/>
            </a:p>
          </p:txBody>
        </p:sp>
        <p:sp>
          <p:nvSpPr>
            <p:cNvPr id="332" name="Freeform 9"/>
            <p:cNvSpPr/>
            <p:nvPr/>
          </p:nvSpPr>
          <p:spPr>
            <a:xfrm flipH="1">
              <a:off x="5864" y="3361"/>
              <a:ext cx="710" cy="2203"/>
            </a:xfrm>
            <a:custGeom>
              <a:avLst/>
              <a:gdLst/>
              <a:ahLst/>
              <a:cxnLst>
                <a:cxn ang="0">
                  <a:pos x="30103" y="0"/>
                </a:cxn>
                <a:cxn ang="0">
                  <a:pos x="149389" y="314130"/>
                </a:cxn>
                <a:cxn ang="0">
                  <a:pos x="59831" y="467438"/>
                </a:cxn>
                <a:cxn ang="0">
                  <a:pos x="0" y="472323"/>
                </a:cxn>
              </a:cxnLst>
              <a:pathLst>
                <a:path w="405" h="1259">
                  <a:moveTo>
                    <a:pt x="80" y="0"/>
                  </a:moveTo>
                  <a:cubicBezTo>
                    <a:pt x="412" y="65"/>
                    <a:pt x="421" y="556"/>
                    <a:pt x="397" y="836"/>
                  </a:cubicBezTo>
                  <a:cubicBezTo>
                    <a:pt x="373" y="1116"/>
                    <a:pt x="159" y="1250"/>
                    <a:pt x="159" y="1244"/>
                  </a:cubicBezTo>
                  <a:cubicBezTo>
                    <a:pt x="74" y="1257"/>
                    <a:pt x="92" y="1263"/>
                    <a:pt x="0" y="1257"/>
                  </a:cubicBezTo>
                </a:path>
              </a:pathLst>
            </a:custGeom>
            <a:noFill/>
            <a:ln w="38100" cap="flat" cmpd="sng">
              <a:solidFill>
                <a:srgbClr val="AFABAB"/>
              </a:solidFill>
              <a:prstDash val="solid"/>
              <a:miter/>
              <a:headEnd type="none" w="med" len="med"/>
              <a:tailEnd type="none" w="med" len="med"/>
            </a:ln>
          </p:spPr>
          <p:txBody>
            <a:bodyPr/>
            <a:p>
              <a:endParaRPr lang="en-US"/>
            </a:p>
          </p:txBody>
        </p:sp>
      </p:grpSp>
      <p:grpSp>
        <p:nvGrpSpPr>
          <p:cNvPr id="333" name="Group 332"/>
          <p:cNvGrpSpPr/>
          <p:nvPr/>
        </p:nvGrpSpPr>
        <p:grpSpPr>
          <a:xfrm rot="0">
            <a:off x="9469755" y="911860"/>
            <a:ext cx="1705610" cy="5435600"/>
            <a:chOff x="10179" y="1844"/>
            <a:chExt cx="2686" cy="8560"/>
          </a:xfrm>
        </p:grpSpPr>
        <p:sp>
          <p:nvSpPr>
            <p:cNvPr id="334" name="Freeform 333"/>
            <p:cNvSpPr/>
            <p:nvPr/>
          </p:nvSpPr>
          <p:spPr>
            <a:xfrm>
              <a:off x="10179" y="1844"/>
              <a:ext cx="2687" cy="8561"/>
            </a:xfrm>
            <a:custGeom>
              <a:avLst/>
              <a:gdLst>
                <a:gd name="connsiteX0" fmla="*/ 2579 w 2939"/>
                <a:gd name="connsiteY0" fmla="*/ 504 h 9267"/>
                <a:gd name="connsiteX1" fmla="*/ 2818 w 2939"/>
                <a:gd name="connsiteY1" fmla="*/ 1721 h 9267"/>
                <a:gd name="connsiteX2" fmla="*/ 2560 w 2939"/>
                <a:gd name="connsiteY2" fmla="*/ 4487 h 9267"/>
                <a:gd name="connsiteX3" fmla="*/ 2666 w 2939"/>
                <a:gd name="connsiteY3" fmla="*/ 9136 h 9267"/>
                <a:gd name="connsiteX4" fmla="*/ 24 w 2939"/>
                <a:gd name="connsiteY4" fmla="*/ 9068 h 9267"/>
                <a:gd name="connsiteX5" fmla="*/ 513 w 2939"/>
                <a:gd name="connsiteY5" fmla="*/ 5135 h 9267"/>
                <a:gd name="connsiteX6" fmla="*/ 261 w 2939"/>
                <a:gd name="connsiteY6" fmla="*/ 2243 h 9267"/>
                <a:gd name="connsiteX7" fmla="*/ 354 w 2939"/>
                <a:gd name="connsiteY7" fmla="*/ 781 h 9267"/>
                <a:gd name="connsiteX8" fmla="*/ 1733 w 2939"/>
                <a:gd name="connsiteY8" fmla="*/ 0 h 9267"/>
                <a:gd name="connsiteX9" fmla="*/ 2579 w 2939"/>
                <a:gd name="connsiteY9" fmla="*/ 504 h 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9" h="9267">
                  <a:moveTo>
                    <a:pt x="2579" y="504"/>
                  </a:moveTo>
                  <a:cubicBezTo>
                    <a:pt x="2639" y="987"/>
                    <a:pt x="2740" y="1397"/>
                    <a:pt x="2818" y="1721"/>
                  </a:cubicBezTo>
                  <a:cubicBezTo>
                    <a:pt x="3219" y="3108"/>
                    <a:pt x="2493" y="3202"/>
                    <a:pt x="2560" y="4487"/>
                  </a:cubicBezTo>
                  <a:cubicBezTo>
                    <a:pt x="2804" y="5840"/>
                    <a:pt x="2629" y="7815"/>
                    <a:pt x="2666" y="9136"/>
                  </a:cubicBezTo>
                  <a:cubicBezTo>
                    <a:pt x="1419" y="9394"/>
                    <a:pt x="777" y="9217"/>
                    <a:pt x="24" y="9068"/>
                  </a:cubicBezTo>
                  <a:cubicBezTo>
                    <a:pt x="-86" y="7406"/>
                    <a:pt x="205" y="5680"/>
                    <a:pt x="513" y="5135"/>
                  </a:cubicBezTo>
                  <a:cubicBezTo>
                    <a:pt x="1042" y="4122"/>
                    <a:pt x="362" y="2814"/>
                    <a:pt x="261" y="2243"/>
                  </a:cubicBezTo>
                  <a:cubicBezTo>
                    <a:pt x="859" y="2274"/>
                    <a:pt x="852" y="850"/>
                    <a:pt x="354" y="781"/>
                  </a:cubicBezTo>
                  <a:lnTo>
                    <a:pt x="1733" y="0"/>
                  </a:lnTo>
                  <a:cubicBezTo>
                    <a:pt x="1904" y="202"/>
                    <a:pt x="2206" y="463"/>
                    <a:pt x="2579" y="504"/>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35" name="Freeform 334"/>
            <p:cNvSpPr/>
            <p:nvPr/>
          </p:nvSpPr>
          <p:spPr>
            <a:xfrm>
              <a:off x="10387" y="3882"/>
              <a:ext cx="616" cy="6386"/>
            </a:xfrm>
            <a:custGeom>
              <a:avLst/>
              <a:gdLst>
                <a:gd name="connsiteX0" fmla="*/ 199 w 674"/>
                <a:gd name="connsiteY0" fmla="*/ 0 h 6913"/>
                <a:gd name="connsiteX1" fmla="*/ 617 w 674"/>
                <a:gd name="connsiteY1" fmla="*/ 1449 h 6913"/>
                <a:gd name="connsiteX2" fmla="*/ 362 w 674"/>
                <a:gd name="connsiteY2" fmla="*/ 3371 h 6913"/>
                <a:gd name="connsiteX3" fmla="*/ 11 w 674"/>
                <a:gd name="connsiteY3" fmla="*/ 5349 h 6913"/>
                <a:gd name="connsiteX4" fmla="*/ 0 w 674"/>
                <a:gd name="connsiteY4" fmla="*/ 6913 h 6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 h="6913">
                  <a:moveTo>
                    <a:pt x="199" y="0"/>
                  </a:moveTo>
                  <a:cubicBezTo>
                    <a:pt x="382" y="541"/>
                    <a:pt x="376" y="384"/>
                    <a:pt x="617" y="1449"/>
                  </a:cubicBezTo>
                  <a:cubicBezTo>
                    <a:pt x="729" y="1996"/>
                    <a:pt x="693" y="2583"/>
                    <a:pt x="362" y="3371"/>
                  </a:cubicBezTo>
                  <a:cubicBezTo>
                    <a:pt x="105" y="4036"/>
                    <a:pt x="52" y="4649"/>
                    <a:pt x="11" y="5349"/>
                  </a:cubicBezTo>
                  <a:lnTo>
                    <a:pt x="0" y="6913"/>
                  </a:ln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36" name="Group 335"/>
          <p:cNvGrpSpPr/>
          <p:nvPr/>
        </p:nvGrpSpPr>
        <p:grpSpPr>
          <a:xfrm rot="0">
            <a:off x="9857740" y="2421890"/>
            <a:ext cx="692785" cy="2390140"/>
            <a:chOff x="10790" y="4222"/>
            <a:chExt cx="1091" cy="3764"/>
          </a:xfrm>
        </p:grpSpPr>
        <p:sp>
          <p:nvSpPr>
            <p:cNvPr id="337" name="Freeform 336"/>
            <p:cNvSpPr/>
            <p:nvPr/>
          </p:nvSpPr>
          <p:spPr>
            <a:xfrm>
              <a:off x="10790" y="4222"/>
              <a:ext cx="892" cy="430"/>
            </a:xfrm>
            <a:custGeom>
              <a:avLst/>
              <a:gdLst>
                <a:gd name="connisteX0" fmla="*/ 0 w 619125"/>
                <a:gd name="connsiteY0" fmla="*/ 295275 h 295275"/>
                <a:gd name="connisteX1" fmla="*/ 619125 w 619125"/>
                <a:gd name="connsiteY1" fmla="*/ 0 h 295275"/>
              </a:gdLst>
              <a:ahLst/>
              <a:cxnLst>
                <a:cxn ang="0">
                  <a:pos x="connisteX0" y="connsiteY0"/>
                </a:cxn>
                <a:cxn ang="0">
                  <a:pos x="connisteX1" y="connsiteY1"/>
                </a:cxn>
              </a:cxnLst>
              <a:rect l="l" t="t" r="r" b="b"/>
              <a:pathLst>
                <a:path w="619125" h="295275">
                  <a:moveTo>
                    <a:pt x="0" y="295275"/>
                  </a:moveTo>
                  <a:lnTo>
                    <a:pt x="619125" y="0"/>
                  </a:ln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38" name="Freeform 337"/>
            <p:cNvSpPr/>
            <p:nvPr/>
          </p:nvSpPr>
          <p:spPr>
            <a:xfrm>
              <a:off x="11567" y="4402"/>
              <a:ext cx="315" cy="3585"/>
            </a:xfrm>
            <a:custGeom>
              <a:avLst/>
              <a:gdLst>
                <a:gd name="connsiteX0" fmla="*/ 335 w 343"/>
                <a:gd name="connsiteY0" fmla="*/ 0 h 3881"/>
                <a:gd name="connsiteX1" fmla="*/ 0 w 343"/>
                <a:gd name="connsiteY1" fmla="*/ 3881 h 3881"/>
              </a:gdLst>
              <a:ahLst/>
              <a:cxnLst>
                <a:cxn ang="0">
                  <a:pos x="connsiteX0" y="connsiteY0"/>
                </a:cxn>
                <a:cxn ang="0">
                  <a:pos x="connsiteX1" y="connsiteY1"/>
                </a:cxn>
              </a:cxnLst>
              <a:rect l="l" t="t" r="r" b="b"/>
              <a:pathLst>
                <a:path w="344" h="3881">
                  <a:moveTo>
                    <a:pt x="335" y="0"/>
                  </a:moveTo>
                  <a:cubicBezTo>
                    <a:pt x="405" y="1856"/>
                    <a:pt x="45" y="2621"/>
                    <a:pt x="0" y="388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339" name="Freeform 338"/>
          <p:cNvSpPr/>
          <p:nvPr/>
        </p:nvSpPr>
        <p:spPr>
          <a:xfrm>
            <a:off x="7396656" y="907415"/>
            <a:ext cx="1602258" cy="5415373"/>
          </a:xfrm>
          <a:custGeom>
            <a:avLst/>
            <a:gdLst>
              <a:gd name="connsiteX0" fmla="*/ 243 w 2523"/>
              <a:gd name="connsiteY0" fmla="*/ 0 h 8528"/>
              <a:gd name="connsiteX1" fmla="*/ 1042 w 2523"/>
              <a:gd name="connsiteY1" fmla="*/ 53 h 8528"/>
              <a:gd name="connsiteX2" fmla="*/ 2106 w 2523"/>
              <a:gd name="connsiteY2" fmla="*/ 682 h 8528"/>
              <a:gd name="connsiteX3" fmla="*/ 2239 w 2523"/>
              <a:gd name="connsiteY3" fmla="*/ 2063 h 8528"/>
              <a:gd name="connsiteX4" fmla="*/ 1868 w 2523"/>
              <a:gd name="connsiteY4" fmla="*/ 3460 h 8528"/>
              <a:gd name="connsiteX5" fmla="*/ 2341 w 2523"/>
              <a:gd name="connsiteY5" fmla="*/ 5524 h 8528"/>
              <a:gd name="connsiteX6" fmla="*/ 2523 w 2523"/>
              <a:gd name="connsiteY6" fmla="*/ 8408 h 8528"/>
              <a:gd name="connsiteX7" fmla="*/ 114 w 2523"/>
              <a:gd name="connsiteY7" fmla="*/ 8450 h 8528"/>
              <a:gd name="connsiteX8" fmla="*/ 15 w 2523"/>
              <a:gd name="connsiteY8" fmla="*/ 5705 h 8528"/>
              <a:gd name="connsiteX9" fmla="*/ 123 w 2523"/>
              <a:gd name="connsiteY9" fmla="*/ 2593 h 8528"/>
              <a:gd name="connsiteX10" fmla="*/ 243 w 2523"/>
              <a:gd name="connsiteY10" fmla="*/ 0 h 8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3" h="8528">
                <a:moveTo>
                  <a:pt x="243" y="0"/>
                </a:moveTo>
                <a:cubicBezTo>
                  <a:pt x="527" y="72"/>
                  <a:pt x="756" y="119"/>
                  <a:pt x="1042" y="53"/>
                </a:cubicBezTo>
                <a:lnTo>
                  <a:pt x="2106" y="682"/>
                </a:lnTo>
                <a:cubicBezTo>
                  <a:pt x="1668" y="918"/>
                  <a:pt x="1699" y="2081"/>
                  <a:pt x="2239" y="2063"/>
                </a:cubicBezTo>
                <a:cubicBezTo>
                  <a:pt x="2111" y="2539"/>
                  <a:pt x="1951" y="2991"/>
                  <a:pt x="1868" y="3460"/>
                </a:cubicBezTo>
                <a:cubicBezTo>
                  <a:pt x="1690" y="4388"/>
                  <a:pt x="2173" y="4838"/>
                  <a:pt x="2341" y="5524"/>
                </a:cubicBezTo>
                <a:cubicBezTo>
                  <a:pt x="2624" y="6634"/>
                  <a:pt x="2443" y="7415"/>
                  <a:pt x="2523" y="8408"/>
                </a:cubicBezTo>
                <a:cubicBezTo>
                  <a:pt x="1702" y="8556"/>
                  <a:pt x="982" y="8564"/>
                  <a:pt x="114" y="8450"/>
                </a:cubicBezTo>
                <a:cubicBezTo>
                  <a:pt x="64" y="7496"/>
                  <a:pt x="-39" y="7037"/>
                  <a:pt x="15" y="5705"/>
                </a:cubicBezTo>
                <a:cubicBezTo>
                  <a:pt x="80" y="4582"/>
                  <a:pt x="409" y="4587"/>
                  <a:pt x="123" y="2593"/>
                </a:cubicBezTo>
                <a:cubicBezTo>
                  <a:pt x="59" y="1878"/>
                  <a:pt x="-61" y="1113"/>
                  <a:pt x="243" y="0"/>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0" name="Freeform 339"/>
          <p:cNvSpPr/>
          <p:nvPr/>
        </p:nvSpPr>
        <p:spPr>
          <a:xfrm>
            <a:off x="7985125" y="2625090"/>
            <a:ext cx="164465" cy="2058035"/>
          </a:xfrm>
          <a:custGeom>
            <a:avLst/>
            <a:gdLst>
              <a:gd name="connsiteX0" fmla="*/ 80 w 284"/>
              <a:gd name="connsiteY0" fmla="*/ 0 h 3481"/>
              <a:gd name="connsiteX1" fmla="*/ 284 w 284"/>
              <a:gd name="connsiteY1" fmla="*/ 3481 h 3481"/>
            </a:gdLst>
            <a:ahLst/>
            <a:cxnLst>
              <a:cxn ang="0">
                <a:pos x="connsiteX0" y="connsiteY0"/>
              </a:cxn>
              <a:cxn ang="0">
                <a:pos x="connsiteX1" y="connsiteY1"/>
              </a:cxn>
            </a:cxnLst>
            <a:rect l="l" t="t" r="r" b="b"/>
            <a:pathLst>
              <a:path w="284" h="3481">
                <a:moveTo>
                  <a:pt x="80" y="0"/>
                </a:moveTo>
                <a:cubicBezTo>
                  <a:pt x="-161" y="1944"/>
                  <a:pt x="210" y="2278"/>
                  <a:pt x="284" y="348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341" name="Group 340"/>
          <p:cNvGrpSpPr/>
          <p:nvPr/>
        </p:nvGrpSpPr>
        <p:grpSpPr>
          <a:xfrm>
            <a:off x="10857230" y="1235075"/>
            <a:ext cx="295275" cy="4609465"/>
            <a:chOff x="12364" y="2353"/>
            <a:chExt cx="465" cy="7259"/>
          </a:xfrm>
          <a:solidFill>
            <a:schemeClr val="tx2"/>
          </a:solidFill>
        </p:grpSpPr>
        <p:sp>
          <p:nvSpPr>
            <p:cNvPr id="342" name="Oval 341"/>
            <p:cNvSpPr/>
            <p:nvPr/>
          </p:nvSpPr>
          <p:spPr>
            <a:xfrm>
              <a:off x="12379" y="2353"/>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3" name="Oval 342"/>
            <p:cNvSpPr/>
            <p:nvPr/>
          </p:nvSpPr>
          <p:spPr>
            <a:xfrm>
              <a:off x="12707" y="3992"/>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4" name="Oval 343"/>
            <p:cNvSpPr/>
            <p:nvPr/>
          </p:nvSpPr>
          <p:spPr>
            <a:xfrm>
              <a:off x="12364" y="5933"/>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5" name="Oval 344"/>
            <p:cNvSpPr/>
            <p:nvPr/>
          </p:nvSpPr>
          <p:spPr>
            <a:xfrm>
              <a:off x="12470" y="7941"/>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6" name="Oval 345"/>
            <p:cNvSpPr/>
            <p:nvPr/>
          </p:nvSpPr>
          <p:spPr>
            <a:xfrm>
              <a:off x="12470" y="9492"/>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47" name="Group 346"/>
          <p:cNvGrpSpPr/>
          <p:nvPr/>
        </p:nvGrpSpPr>
        <p:grpSpPr>
          <a:xfrm>
            <a:off x="7425055" y="980440"/>
            <a:ext cx="243205" cy="4883150"/>
            <a:chOff x="15814" y="1987"/>
            <a:chExt cx="383" cy="7690"/>
          </a:xfrm>
          <a:solidFill>
            <a:schemeClr val="tx2"/>
          </a:solidFill>
        </p:grpSpPr>
        <p:sp>
          <p:nvSpPr>
            <p:cNvPr id="348" name="Oval 347"/>
            <p:cNvSpPr/>
            <p:nvPr/>
          </p:nvSpPr>
          <p:spPr>
            <a:xfrm>
              <a:off x="15814" y="7941"/>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9" name="Oval 348"/>
            <p:cNvSpPr/>
            <p:nvPr/>
          </p:nvSpPr>
          <p:spPr>
            <a:xfrm>
              <a:off x="16075" y="5975"/>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50" name="Oval 349"/>
            <p:cNvSpPr/>
            <p:nvPr/>
          </p:nvSpPr>
          <p:spPr>
            <a:xfrm>
              <a:off x="15884" y="4047"/>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51" name="Oval 350"/>
            <p:cNvSpPr/>
            <p:nvPr/>
          </p:nvSpPr>
          <p:spPr>
            <a:xfrm>
              <a:off x="15883" y="9557"/>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52" name="Oval 351"/>
            <p:cNvSpPr/>
            <p:nvPr/>
          </p:nvSpPr>
          <p:spPr>
            <a:xfrm>
              <a:off x="16006" y="1987"/>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53" name="Group 352"/>
          <p:cNvGrpSpPr/>
          <p:nvPr/>
        </p:nvGrpSpPr>
        <p:grpSpPr>
          <a:xfrm>
            <a:off x="10473055" y="2087880"/>
            <a:ext cx="451485" cy="521970"/>
            <a:chOff x="11759" y="3696"/>
            <a:chExt cx="711" cy="822"/>
          </a:xfrm>
        </p:grpSpPr>
        <p:sp>
          <p:nvSpPr>
            <p:cNvPr id="354" name="Oval 353"/>
            <p:cNvSpPr/>
            <p:nvPr/>
          </p:nvSpPr>
          <p:spPr>
            <a:xfrm>
              <a:off x="11759" y="4112"/>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55" name="Text Box 354"/>
            <p:cNvSpPr txBox="1"/>
            <p:nvPr/>
          </p:nvSpPr>
          <p:spPr>
            <a:xfrm>
              <a:off x="11902" y="3696"/>
              <a:ext cx="568" cy="822"/>
            </a:xfrm>
            <a:prstGeom prst="rect">
              <a:avLst/>
            </a:prstGeom>
            <a:noFill/>
          </p:spPr>
          <p:txBody>
            <a:bodyPr wrap="none" rtlCol="0">
              <a:spAutoFit/>
            </a:bodyPr>
            <a:p>
              <a:r>
                <a:rPr lang="en-US" sz="2800" b="1">
                  <a:solidFill>
                    <a:schemeClr val="bg1"/>
                  </a:solidFill>
                  <a:latin typeface="Times New Roman" panose="02020603050405020304" charset="0"/>
                </a:rPr>
                <a:t>1</a:t>
              </a:r>
              <a:endParaRPr lang="en-US" sz="2800" b="1">
                <a:solidFill>
                  <a:schemeClr val="bg1"/>
                </a:solidFill>
                <a:latin typeface="Times New Roman" panose="02020603050405020304" charset="0"/>
              </a:endParaRPr>
            </a:p>
          </p:txBody>
        </p:sp>
      </p:grpSp>
      <p:grpSp>
        <p:nvGrpSpPr>
          <p:cNvPr id="356" name="Group 355"/>
          <p:cNvGrpSpPr/>
          <p:nvPr/>
        </p:nvGrpSpPr>
        <p:grpSpPr>
          <a:xfrm>
            <a:off x="10417175" y="3373120"/>
            <a:ext cx="451485" cy="521970"/>
            <a:chOff x="11671" y="5720"/>
            <a:chExt cx="711" cy="822"/>
          </a:xfrm>
        </p:grpSpPr>
        <p:sp>
          <p:nvSpPr>
            <p:cNvPr id="357" name="Text Box 356"/>
            <p:cNvSpPr txBox="1"/>
            <p:nvPr/>
          </p:nvSpPr>
          <p:spPr>
            <a:xfrm>
              <a:off x="11814" y="5720"/>
              <a:ext cx="568" cy="822"/>
            </a:xfrm>
            <a:prstGeom prst="rect">
              <a:avLst/>
            </a:prstGeom>
            <a:noFill/>
          </p:spPr>
          <p:txBody>
            <a:bodyPr wrap="none" rtlCol="0">
              <a:spAutoFit/>
            </a:bodyPr>
            <a:p>
              <a:r>
                <a:rPr lang="en-US" sz="2800" b="1">
                  <a:solidFill>
                    <a:schemeClr val="bg1"/>
                  </a:solidFill>
                  <a:latin typeface="Times New Roman" panose="02020603050405020304" charset="0"/>
                </a:rPr>
                <a:t>2</a:t>
              </a:r>
              <a:endParaRPr lang="en-US" sz="2800" b="1">
                <a:solidFill>
                  <a:schemeClr val="bg1"/>
                </a:solidFill>
                <a:latin typeface="Times New Roman" panose="02020603050405020304" charset="0"/>
              </a:endParaRPr>
            </a:p>
          </p:txBody>
        </p:sp>
        <p:sp>
          <p:nvSpPr>
            <p:cNvPr id="358" name="Oval 357"/>
            <p:cNvSpPr/>
            <p:nvPr/>
          </p:nvSpPr>
          <p:spPr>
            <a:xfrm>
              <a:off x="11671" y="604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59" name="Group 358"/>
          <p:cNvGrpSpPr/>
          <p:nvPr/>
        </p:nvGrpSpPr>
        <p:grpSpPr>
          <a:xfrm>
            <a:off x="10285095" y="4429760"/>
            <a:ext cx="451485" cy="521970"/>
            <a:chOff x="11463" y="7384"/>
            <a:chExt cx="711" cy="822"/>
          </a:xfrm>
        </p:grpSpPr>
        <p:sp>
          <p:nvSpPr>
            <p:cNvPr id="360" name="Text Box 359"/>
            <p:cNvSpPr txBox="1"/>
            <p:nvPr/>
          </p:nvSpPr>
          <p:spPr>
            <a:xfrm>
              <a:off x="11606" y="7384"/>
              <a:ext cx="568" cy="822"/>
            </a:xfrm>
            <a:prstGeom prst="rect">
              <a:avLst/>
            </a:prstGeom>
            <a:noFill/>
          </p:spPr>
          <p:txBody>
            <a:bodyPr wrap="none" rtlCol="0">
              <a:spAutoFit/>
            </a:bodyPr>
            <a:p>
              <a:r>
                <a:rPr lang="en-US" sz="2800" b="1">
                  <a:solidFill>
                    <a:schemeClr val="bg1"/>
                  </a:solidFill>
                  <a:latin typeface="Times New Roman" panose="02020603050405020304" charset="0"/>
                </a:rPr>
                <a:t>3</a:t>
              </a:r>
              <a:endParaRPr lang="en-US" sz="2800" b="1">
                <a:solidFill>
                  <a:schemeClr val="bg1"/>
                </a:solidFill>
                <a:latin typeface="Times New Roman" panose="02020603050405020304" charset="0"/>
              </a:endParaRPr>
            </a:p>
          </p:txBody>
        </p:sp>
        <p:sp>
          <p:nvSpPr>
            <p:cNvPr id="361" name="Oval 360"/>
            <p:cNvSpPr/>
            <p:nvPr/>
          </p:nvSpPr>
          <p:spPr>
            <a:xfrm>
              <a:off x="11463" y="770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62" name="Group 361"/>
          <p:cNvGrpSpPr/>
          <p:nvPr/>
        </p:nvGrpSpPr>
        <p:grpSpPr>
          <a:xfrm>
            <a:off x="9589135" y="4404360"/>
            <a:ext cx="451485" cy="521970"/>
            <a:chOff x="10367" y="7344"/>
            <a:chExt cx="711" cy="822"/>
          </a:xfrm>
        </p:grpSpPr>
        <p:sp>
          <p:nvSpPr>
            <p:cNvPr id="363" name="Text Box 362"/>
            <p:cNvSpPr txBox="1"/>
            <p:nvPr/>
          </p:nvSpPr>
          <p:spPr>
            <a:xfrm>
              <a:off x="10510" y="7344"/>
              <a:ext cx="568" cy="822"/>
            </a:xfrm>
            <a:prstGeom prst="rect">
              <a:avLst/>
            </a:prstGeom>
            <a:noFill/>
          </p:spPr>
          <p:txBody>
            <a:bodyPr wrap="none" rtlCol="0">
              <a:spAutoFit/>
            </a:bodyPr>
            <a:p>
              <a:r>
                <a:rPr lang="en-US" sz="2800" b="1">
                  <a:solidFill>
                    <a:schemeClr val="bg1"/>
                  </a:solidFill>
                  <a:latin typeface="Times New Roman" panose="02020603050405020304" charset="0"/>
                </a:rPr>
                <a:t>6</a:t>
              </a:r>
              <a:endParaRPr lang="en-US" sz="2800" b="1">
                <a:solidFill>
                  <a:schemeClr val="bg1"/>
                </a:solidFill>
                <a:latin typeface="Times New Roman" panose="02020603050405020304" charset="0"/>
              </a:endParaRPr>
            </a:p>
          </p:txBody>
        </p:sp>
        <p:sp>
          <p:nvSpPr>
            <p:cNvPr id="364" name="Oval 363"/>
            <p:cNvSpPr/>
            <p:nvPr/>
          </p:nvSpPr>
          <p:spPr>
            <a:xfrm>
              <a:off x="10367" y="766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65" name="Group 364"/>
          <p:cNvGrpSpPr/>
          <p:nvPr/>
        </p:nvGrpSpPr>
        <p:grpSpPr>
          <a:xfrm>
            <a:off x="9883775" y="3373120"/>
            <a:ext cx="451485" cy="521970"/>
            <a:chOff x="10831" y="5720"/>
            <a:chExt cx="711" cy="822"/>
          </a:xfrm>
        </p:grpSpPr>
        <p:sp>
          <p:nvSpPr>
            <p:cNvPr id="366" name="Text Box 365"/>
            <p:cNvSpPr txBox="1"/>
            <p:nvPr/>
          </p:nvSpPr>
          <p:spPr>
            <a:xfrm>
              <a:off x="10974" y="5720"/>
              <a:ext cx="568" cy="822"/>
            </a:xfrm>
            <a:prstGeom prst="rect">
              <a:avLst/>
            </a:prstGeom>
            <a:noFill/>
          </p:spPr>
          <p:txBody>
            <a:bodyPr wrap="none" rtlCol="0">
              <a:spAutoFit/>
            </a:bodyPr>
            <a:p>
              <a:r>
                <a:rPr lang="en-US" sz="2800" b="1">
                  <a:solidFill>
                    <a:schemeClr val="bg1"/>
                  </a:solidFill>
                  <a:latin typeface="Times New Roman" panose="02020603050405020304" charset="0"/>
                </a:rPr>
                <a:t>5</a:t>
              </a:r>
              <a:endParaRPr lang="en-US" sz="2800" b="1">
                <a:solidFill>
                  <a:schemeClr val="bg1"/>
                </a:solidFill>
                <a:latin typeface="Times New Roman" panose="02020603050405020304" charset="0"/>
              </a:endParaRPr>
            </a:p>
          </p:txBody>
        </p:sp>
        <p:sp>
          <p:nvSpPr>
            <p:cNvPr id="367" name="Oval 366"/>
            <p:cNvSpPr/>
            <p:nvPr/>
          </p:nvSpPr>
          <p:spPr>
            <a:xfrm>
              <a:off x="10831" y="604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68" name="Group 367"/>
          <p:cNvGrpSpPr/>
          <p:nvPr/>
        </p:nvGrpSpPr>
        <p:grpSpPr>
          <a:xfrm>
            <a:off x="9782175" y="2250440"/>
            <a:ext cx="451485" cy="521970"/>
            <a:chOff x="10671" y="3952"/>
            <a:chExt cx="711" cy="822"/>
          </a:xfrm>
        </p:grpSpPr>
        <p:sp>
          <p:nvSpPr>
            <p:cNvPr id="369" name="Text Box 368"/>
            <p:cNvSpPr txBox="1"/>
            <p:nvPr/>
          </p:nvSpPr>
          <p:spPr>
            <a:xfrm>
              <a:off x="10814" y="3952"/>
              <a:ext cx="568" cy="822"/>
            </a:xfrm>
            <a:prstGeom prst="rect">
              <a:avLst/>
            </a:prstGeom>
            <a:noFill/>
          </p:spPr>
          <p:txBody>
            <a:bodyPr wrap="none" rtlCol="0">
              <a:spAutoFit/>
            </a:bodyPr>
            <a:p>
              <a:r>
                <a:rPr lang="en-US" sz="2800" b="1">
                  <a:solidFill>
                    <a:schemeClr val="bg1"/>
                  </a:solidFill>
                  <a:latin typeface="Times New Roman" panose="02020603050405020304" charset="0"/>
                </a:rPr>
                <a:t>4</a:t>
              </a:r>
              <a:endParaRPr lang="en-US" sz="2800" b="1">
                <a:solidFill>
                  <a:schemeClr val="bg1"/>
                </a:solidFill>
                <a:latin typeface="Times New Roman" panose="02020603050405020304" charset="0"/>
              </a:endParaRPr>
            </a:p>
          </p:txBody>
        </p:sp>
        <p:sp>
          <p:nvSpPr>
            <p:cNvPr id="370" name="Oval 369"/>
            <p:cNvSpPr/>
            <p:nvPr/>
          </p:nvSpPr>
          <p:spPr>
            <a:xfrm>
              <a:off x="10671" y="4272"/>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71" name="Group 370"/>
          <p:cNvGrpSpPr/>
          <p:nvPr/>
        </p:nvGrpSpPr>
        <p:grpSpPr>
          <a:xfrm>
            <a:off x="7979410" y="2284095"/>
            <a:ext cx="451485" cy="521970"/>
            <a:chOff x="16687" y="4040"/>
            <a:chExt cx="711" cy="822"/>
          </a:xfrm>
        </p:grpSpPr>
        <p:sp>
          <p:nvSpPr>
            <p:cNvPr id="372" name="Oval 371"/>
            <p:cNvSpPr/>
            <p:nvPr/>
          </p:nvSpPr>
          <p:spPr>
            <a:xfrm>
              <a:off x="16687" y="448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3" name="Text Box 372"/>
            <p:cNvSpPr txBox="1"/>
            <p:nvPr/>
          </p:nvSpPr>
          <p:spPr>
            <a:xfrm>
              <a:off x="16830" y="4040"/>
              <a:ext cx="568" cy="822"/>
            </a:xfrm>
            <a:prstGeom prst="rect">
              <a:avLst/>
            </a:prstGeom>
            <a:noFill/>
          </p:spPr>
          <p:txBody>
            <a:bodyPr wrap="none" rtlCol="0">
              <a:spAutoFit/>
            </a:bodyPr>
            <a:p>
              <a:r>
                <a:rPr lang="en-US" sz="2800" b="1">
                  <a:solidFill>
                    <a:schemeClr val="bg1"/>
                  </a:solidFill>
                  <a:latin typeface="Times New Roman" panose="02020603050405020304" charset="0"/>
                </a:rPr>
                <a:t>7</a:t>
              </a:r>
              <a:endParaRPr lang="en-US" sz="2800" b="1">
                <a:solidFill>
                  <a:schemeClr val="bg1"/>
                </a:solidFill>
                <a:latin typeface="Times New Roman" panose="02020603050405020304" charset="0"/>
              </a:endParaRPr>
            </a:p>
          </p:txBody>
        </p:sp>
      </p:grpSp>
      <p:grpSp>
        <p:nvGrpSpPr>
          <p:cNvPr id="374" name="Group 373"/>
          <p:cNvGrpSpPr/>
          <p:nvPr/>
        </p:nvGrpSpPr>
        <p:grpSpPr>
          <a:xfrm>
            <a:off x="7954010" y="3310255"/>
            <a:ext cx="451485" cy="521970"/>
            <a:chOff x="16719" y="5656"/>
            <a:chExt cx="711" cy="822"/>
          </a:xfrm>
        </p:grpSpPr>
        <p:sp>
          <p:nvSpPr>
            <p:cNvPr id="375" name="Text Box 374"/>
            <p:cNvSpPr txBox="1"/>
            <p:nvPr/>
          </p:nvSpPr>
          <p:spPr>
            <a:xfrm>
              <a:off x="16862" y="5656"/>
              <a:ext cx="568" cy="822"/>
            </a:xfrm>
            <a:prstGeom prst="rect">
              <a:avLst/>
            </a:prstGeom>
            <a:noFill/>
          </p:spPr>
          <p:txBody>
            <a:bodyPr wrap="none" rtlCol="0">
              <a:spAutoFit/>
            </a:bodyPr>
            <a:p>
              <a:r>
                <a:rPr lang="en-US" sz="2800" b="1">
                  <a:solidFill>
                    <a:schemeClr val="bg1"/>
                  </a:solidFill>
                  <a:latin typeface="Times New Roman" panose="02020603050405020304" charset="0"/>
                </a:rPr>
                <a:t>8</a:t>
              </a:r>
              <a:endParaRPr lang="en-US" sz="2800" b="1">
                <a:solidFill>
                  <a:schemeClr val="bg1"/>
                </a:solidFill>
                <a:latin typeface="Times New Roman" panose="02020603050405020304" charset="0"/>
              </a:endParaRPr>
            </a:p>
          </p:txBody>
        </p:sp>
        <p:sp>
          <p:nvSpPr>
            <p:cNvPr id="376" name="Oval 375"/>
            <p:cNvSpPr/>
            <p:nvPr/>
          </p:nvSpPr>
          <p:spPr>
            <a:xfrm>
              <a:off x="16719" y="5976"/>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77" name="Group 376"/>
          <p:cNvGrpSpPr/>
          <p:nvPr/>
        </p:nvGrpSpPr>
        <p:grpSpPr>
          <a:xfrm>
            <a:off x="8126730" y="4458335"/>
            <a:ext cx="451485" cy="521970"/>
            <a:chOff x="16919" y="7464"/>
            <a:chExt cx="711" cy="822"/>
          </a:xfrm>
        </p:grpSpPr>
        <p:sp>
          <p:nvSpPr>
            <p:cNvPr id="378" name="Text Box 377"/>
            <p:cNvSpPr txBox="1"/>
            <p:nvPr/>
          </p:nvSpPr>
          <p:spPr>
            <a:xfrm>
              <a:off x="17062" y="7464"/>
              <a:ext cx="568" cy="822"/>
            </a:xfrm>
            <a:prstGeom prst="rect">
              <a:avLst/>
            </a:prstGeom>
            <a:noFill/>
          </p:spPr>
          <p:txBody>
            <a:bodyPr wrap="none" rtlCol="0">
              <a:spAutoFit/>
            </a:bodyPr>
            <a:p>
              <a:r>
                <a:rPr lang="en-US" sz="2800" b="1">
                  <a:solidFill>
                    <a:schemeClr val="bg1"/>
                  </a:solidFill>
                  <a:latin typeface="Times New Roman" panose="02020603050405020304" charset="0"/>
                </a:rPr>
                <a:t>9</a:t>
              </a:r>
              <a:endParaRPr lang="en-US" sz="2800" b="1">
                <a:solidFill>
                  <a:schemeClr val="bg1"/>
                </a:solidFill>
                <a:latin typeface="Times New Roman" panose="02020603050405020304" charset="0"/>
              </a:endParaRPr>
            </a:p>
          </p:txBody>
        </p:sp>
        <p:sp>
          <p:nvSpPr>
            <p:cNvPr id="379" name="Oval 378"/>
            <p:cNvSpPr/>
            <p:nvPr/>
          </p:nvSpPr>
          <p:spPr>
            <a:xfrm>
              <a:off x="16919" y="778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380" name="Freeform 379"/>
          <p:cNvSpPr/>
          <p:nvPr/>
        </p:nvSpPr>
        <p:spPr>
          <a:xfrm>
            <a:off x="9853930" y="3204210"/>
            <a:ext cx="1010285" cy="3161030"/>
          </a:xfrm>
          <a:custGeom>
            <a:avLst/>
            <a:gdLst>
              <a:gd name="connsiteX0" fmla="*/ 1077 w 1591"/>
              <a:gd name="connsiteY0" fmla="*/ 3 h 4978"/>
              <a:gd name="connsiteX1" fmla="*/ 270 w 1591"/>
              <a:gd name="connsiteY1" fmla="*/ 2730 h 4978"/>
              <a:gd name="connsiteX2" fmla="*/ 0 w 1591"/>
              <a:gd name="connsiteY2" fmla="*/ 4920 h 4978"/>
              <a:gd name="connsiteX3" fmla="*/ 434 w 1591"/>
              <a:gd name="connsiteY3" fmla="*/ 4962 h 4978"/>
              <a:gd name="connsiteX4" fmla="*/ 549 w 1591"/>
              <a:gd name="connsiteY4" fmla="*/ 3074 h 4978"/>
              <a:gd name="connsiteX5" fmla="*/ 801 w 1591"/>
              <a:gd name="connsiteY5" fmla="*/ 2353 h 4978"/>
              <a:gd name="connsiteX6" fmla="*/ 989 w 1591"/>
              <a:gd name="connsiteY6" fmla="*/ 3416 h 4978"/>
              <a:gd name="connsiteX7" fmla="*/ 1051 w 1591"/>
              <a:gd name="connsiteY7" fmla="*/ 4978 h 4978"/>
              <a:gd name="connsiteX8" fmla="*/ 1591 w 1591"/>
              <a:gd name="connsiteY8" fmla="*/ 4899 h 4978"/>
              <a:gd name="connsiteX9" fmla="*/ 974 w 1591"/>
              <a:gd name="connsiteY9" fmla="*/ 1236 h 4978"/>
              <a:gd name="connsiteX10" fmla="*/ 998 w 1591"/>
              <a:gd name="connsiteY10" fmla="*/ 306 h 4978"/>
              <a:gd name="connsiteX11" fmla="*/ 1081 w 1591"/>
              <a:gd name="connsiteY11" fmla="*/ 0 h 4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1" h="4978">
                <a:moveTo>
                  <a:pt x="1077" y="3"/>
                </a:moveTo>
                <a:cubicBezTo>
                  <a:pt x="564" y="773"/>
                  <a:pt x="433" y="1766"/>
                  <a:pt x="270" y="2730"/>
                </a:cubicBezTo>
                <a:lnTo>
                  <a:pt x="0" y="4920"/>
                </a:lnTo>
                <a:lnTo>
                  <a:pt x="434" y="4962"/>
                </a:lnTo>
                <a:cubicBezTo>
                  <a:pt x="476" y="4281"/>
                  <a:pt x="497" y="3963"/>
                  <a:pt x="549" y="3074"/>
                </a:cubicBezTo>
                <a:cubicBezTo>
                  <a:pt x="586" y="2687"/>
                  <a:pt x="567" y="2533"/>
                  <a:pt x="801" y="2353"/>
                </a:cubicBezTo>
                <a:cubicBezTo>
                  <a:pt x="864" y="2707"/>
                  <a:pt x="942" y="3005"/>
                  <a:pt x="989" y="3416"/>
                </a:cubicBezTo>
                <a:cubicBezTo>
                  <a:pt x="1038" y="3998"/>
                  <a:pt x="1030" y="4457"/>
                  <a:pt x="1051" y="4978"/>
                </a:cubicBezTo>
                <a:lnTo>
                  <a:pt x="1591" y="4899"/>
                </a:lnTo>
                <a:cubicBezTo>
                  <a:pt x="1485" y="2861"/>
                  <a:pt x="1172" y="2623"/>
                  <a:pt x="974" y="1236"/>
                </a:cubicBezTo>
                <a:cubicBezTo>
                  <a:pt x="938" y="901"/>
                  <a:pt x="964" y="521"/>
                  <a:pt x="998" y="306"/>
                </a:cubicBezTo>
                <a:cubicBezTo>
                  <a:pt x="1028" y="145"/>
                  <a:pt x="1079" y="88"/>
                  <a:pt x="1081" y="0"/>
                </a:cubicBezTo>
              </a:path>
            </a:pathLst>
          </a:cu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81" name="Freeform 380"/>
          <p:cNvSpPr/>
          <p:nvPr/>
        </p:nvSpPr>
        <p:spPr>
          <a:xfrm>
            <a:off x="10486865" y="1093470"/>
            <a:ext cx="183640" cy="2193290"/>
          </a:xfrm>
          <a:custGeom>
            <a:avLst/>
            <a:gdLst>
              <a:gd name="connsiteX0" fmla="*/ 289 w 289"/>
              <a:gd name="connsiteY0" fmla="*/ 0 h 3454"/>
              <a:gd name="connsiteX1" fmla="*/ 95 w 289"/>
              <a:gd name="connsiteY1" fmla="*/ 1721 h 3454"/>
              <a:gd name="connsiteX2" fmla="*/ 113 w 289"/>
              <a:gd name="connsiteY2" fmla="*/ 2909 h 3454"/>
              <a:gd name="connsiteX3" fmla="*/ 49 w 289"/>
              <a:gd name="connsiteY3" fmla="*/ 3454 h 3454"/>
            </a:gdLst>
            <a:ahLst/>
            <a:cxnLst>
              <a:cxn ang="0">
                <a:pos x="connsiteX0" y="connsiteY0"/>
              </a:cxn>
              <a:cxn ang="0">
                <a:pos x="connsiteX1" y="connsiteY1"/>
              </a:cxn>
              <a:cxn ang="0">
                <a:pos x="connsiteX2" y="connsiteY2"/>
              </a:cxn>
              <a:cxn ang="0">
                <a:pos x="connsiteX3" y="connsiteY3"/>
              </a:cxn>
            </a:cxnLst>
            <a:rect l="l" t="t" r="r" b="b"/>
            <a:pathLst>
              <a:path w="289" h="3454">
                <a:moveTo>
                  <a:pt x="289" y="0"/>
                </a:moveTo>
                <a:cubicBezTo>
                  <a:pt x="219" y="1200"/>
                  <a:pt x="224" y="1339"/>
                  <a:pt x="95" y="1721"/>
                </a:cubicBezTo>
                <a:cubicBezTo>
                  <a:pt x="18" y="2050"/>
                  <a:pt x="-82" y="2068"/>
                  <a:pt x="113" y="2909"/>
                </a:cubicBezTo>
                <a:cubicBezTo>
                  <a:pt x="136" y="3062"/>
                  <a:pt x="125" y="3318"/>
                  <a:pt x="49" y="3454"/>
                </a:cubicBezTo>
              </a:path>
            </a:pathLst>
          </a:cu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82" name="Freeform 381"/>
          <p:cNvSpPr/>
          <p:nvPr/>
        </p:nvSpPr>
        <p:spPr>
          <a:xfrm>
            <a:off x="8797925" y="1689100"/>
            <a:ext cx="195210" cy="521335"/>
          </a:xfrm>
          <a:custGeom>
            <a:avLst/>
            <a:gdLst>
              <a:gd name="connsiteX0" fmla="*/ 278 w 307"/>
              <a:gd name="connsiteY0" fmla="*/ 0 h 821"/>
              <a:gd name="connsiteX1" fmla="*/ 225 w 307"/>
              <a:gd name="connsiteY1" fmla="*/ 623 h 821"/>
              <a:gd name="connsiteX2" fmla="*/ 0 w 307"/>
              <a:gd name="connsiteY2" fmla="*/ 821 h 821"/>
            </a:gdLst>
            <a:ahLst/>
            <a:cxnLst>
              <a:cxn ang="0">
                <a:pos x="connsiteX0" y="connsiteY0"/>
              </a:cxn>
              <a:cxn ang="0">
                <a:pos x="connsiteX1" y="connsiteY1"/>
              </a:cxn>
              <a:cxn ang="0">
                <a:pos x="connsiteX2" y="connsiteY2"/>
              </a:cxn>
            </a:cxnLst>
            <a:rect l="l" t="t" r="r" b="b"/>
            <a:pathLst>
              <a:path w="307" h="821">
                <a:moveTo>
                  <a:pt x="278" y="0"/>
                </a:moveTo>
                <a:cubicBezTo>
                  <a:pt x="319" y="176"/>
                  <a:pt x="330" y="389"/>
                  <a:pt x="225" y="623"/>
                </a:cubicBezTo>
                <a:cubicBezTo>
                  <a:pt x="162" y="720"/>
                  <a:pt x="133" y="796"/>
                  <a:pt x="0" y="821"/>
                </a:cubicBezTo>
              </a:path>
            </a:pathLst>
          </a:cu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83" name="Freeform 382"/>
          <p:cNvSpPr/>
          <p:nvPr/>
        </p:nvSpPr>
        <p:spPr>
          <a:xfrm>
            <a:off x="8496187" y="2139950"/>
            <a:ext cx="426438" cy="4073525"/>
          </a:xfrm>
          <a:custGeom>
            <a:avLst/>
            <a:gdLst>
              <a:gd name="connsiteX0" fmla="*/ 400 w 671"/>
              <a:gd name="connsiteY0" fmla="*/ 0 h 6415"/>
              <a:gd name="connsiteX1" fmla="*/ 31 w 671"/>
              <a:gd name="connsiteY1" fmla="*/ 1669 h 6415"/>
              <a:gd name="connsiteX2" fmla="*/ 241 w 671"/>
              <a:gd name="connsiteY2" fmla="*/ 3004 h 6415"/>
              <a:gd name="connsiteX3" fmla="*/ 672 w 671"/>
              <a:gd name="connsiteY3" fmla="*/ 6415 h 6415"/>
            </a:gdLst>
            <a:ahLst/>
            <a:cxnLst>
              <a:cxn ang="0">
                <a:pos x="connsiteX0" y="connsiteY0"/>
              </a:cxn>
              <a:cxn ang="0">
                <a:pos x="connsiteX1" y="connsiteY1"/>
              </a:cxn>
              <a:cxn ang="0">
                <a:pos x="connsiteX2" y="connsiteY2"/>
              </a:cxn>
              <a:cxn ang="0">
                <a:pos x="connsiteX3" y="connsiteY3"/>
              </a:cxn>
            </a:cxnLst>
            <a:rect l="l" t="t" r="r" b="b"/>
            <a:pathLst>
              <a:path w="672" h="6415">
                <a:moveTo>
                  <a:pt x="400" y="0"/>
                </a:moveTo>
                <a:cubicBezTo>
                  <a:pt x="272" y="503"/>
                  <a:pt x="56" y="1181"/>
                  <a:pt x="31" y="1669"/>
                </a:cubicBezTo>
                <a:cubicBezTo>
                  <a:pt x="-70" y="2389"/>
                  <a:pt x="100" y="2603"/>
                  <a:pt x="241" y="3004"/>
                </a:cubicBezTo>
                <a:cubicBezTo>
                  <a:pt x="804" y="4391"/>
                  <a:pt x="638" y="5567"/>
                  <a:pt x="672" y="6415"/>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384" name="Group 383"/>
          <p:cNvGrpSpPr/>
          <p:nvPr/>
        </p:nvGrpSpPr>
        <p:grpSpPr>
          <a:xfrm>
            <a:off x="8547100" y="2377440"/>
            <a:ext cx="451485" cy="521970"/>
            <a:chOff x="10671" y="3952"/>
            <a:chExt cx="711" cy="822"/>
          </a:xfrm>
        </p:grpSpPr>
        <p:sp>
          <p:nvSpPr>
            <p:cNvPr id="385" name="Text Box 384"/>
            <p:cNvSpPr txBox="1"/>
            <p:nvPr/>
          </p:nvSpPr>
          <p:spPr>
            <a:xfrm>
              <a:off x="10814" y="3952"/>
              <a:ext cx="568" cy="822"/>
            </a:xfrm>
            <a:prstGeom prst="rect">
              <a:avLst/>
            </a:prstGeom>
            <a:noFill/>
          </p:spPr>
          <p:txBody>
            <a:bodyPr wrap="none" rtlCol="0">
              <a:spAutoFit/>
            </a:bodyPr>
            <a:p>
              <a:r>
                <a:rPr lang="en-US" sz="2800" b="1">
                  <a:solidFill>
                    <a:schemeClr val="bg1"/>
                  </a:solidFill>
                  <a:latin typeface="Times New Roman" panose="02020603050405020304" charset="0"/>
                </a:rPr>
                <a:t>4</a:t>
              </a:r>
              <a:endParaRPr lang="en-US" sz="2800" b="1">
                <a:solidFill>
                  <a:schemeClr val="bg1"/>
                </a:solidFill>
                <a:latin typeface="Times New Roman" panose="02020603050405020304" charset="0"/>
              </a:endParaRPr>
            </a:p>
          </p:txBody>
        </p:sp>
        <p:sp>
          <p:nvSpPr>
            <p:cNvPr id="386" name="Oval 385"/>
            <p:cNvSpPr/>
            <p:nvPr/>
          </p:nvSpPr>
          <p:spPr>
            <a:xfrm>
              <a:off x="10671" y="4272"/>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87" name="Group 386"/>
          <p:cNvGrpSpPr/>
          <p:nvPr/>
        </p:nvGrpSpPr>
        <p:grpSpPr>
          <a:xfrm>
            <a:off x="8448675" y="3309620"/>
            <a:ext cx="451485" cy="521970"/>
            <a:chOff x="10831" y="5720"/>
            <a:chExt cx="711" cy="822"/>
          </a:xfrm>
        </p:grpSpPr>
        <p:sp>
          <p:nvSpPr>
            <p:cNvPr id="388" name="Text Box 387"/>
            <p:cNvSpPr txBox="1"/>
            <p:nvPr/>
          </p:nvSpPr>
          <p:spPr>
            <a:xfrm>
              <a:off x="10974" y="5720"/>
              <a:ext cx="568" cy="822"/>
            </a:xfrm>
            <a:prstGeom prst="rect">
              <a:avLst/>
            </a:prstGeom>
            <a:noFill/>
          </p:spPr>
          <p:txBody>
            <a:bodyPr wrap="none" rtlCol="0">
              <a:spAutoFit/>
            </a:bodyPr>
            <a:p>
              <a:r>
                <a:rPr lang="en-US" sz="2800" b="1">
                  <a:solidFill>
                    <a:schemeClr val="bg1"/>
                  </a:solidFill>
                  <a:latin typeface="Times New Roman" panose="02020603050405020304" charset="0"/>
                </a:rPr>
                <a:t>5</a:t>
              </a:r>
              <a:endParaRPr lang="en-US" sz="2800" b="1">
                <a:solidFill>
                  <a:schemeClr val="bg1"/>
                </a:solidFill>
                <a:latin typeface="Times New Roman" panose="02020603050405020304" charset="0"/>
              </a:endParaRPr>
            </a:p>
          </p:txBody>
        </p:sp>
        <p:sp>
          <p:nvSpPr>
            <p:cNvPr id="389" name="Oval 388"/>
            <p:cNvSpPr/>
            <p:nvPr/>
          </p:nvSpPr>
          <p:spPr>
            <a:xfrm>
              <a:off x="10831" y="604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90" name="Group 389"/>
          <p:cNvGrpSpPr/>
          <p:nvPr/>
        </p:nvGrpSpPr>
        <p:grpSpPr>
          <a:xfrm>
            <a:off x="8782685" y="4388485"/>
            <a:ext cx="451485" cy="521970"/>
            <a:chOff x="10367" y="7344"/>
            <a:chExt cx="711" cy="822"/>
          </a:xfrm>
        </p:grpSpPr>
        <p:sp>
          <p:nvSpPr>
            <p:cNvPr id="391" name="Text Box 390"/>
            <p:cNvSpPr txBox="1"/>
            <p:nvPr/>
          </p:nvSpPr>
          <p:spPr>
            <a:xfrm>
              <a:off x="10510" y="7344"/>
              <a:ext cx="568" cy="822"/>
            </a:xfrm>
            <a:prstGeom prst="rect">
              <a:avLst/>
            </a:prstGeom>
            <a:noFill/>
          </p:spPr>
          <p:txBody>
            <a:bodyPr wrap="none" rtlCol="0">
              <a:spAutoFit/>
            </a:bodyPr>
            <a:p>
              <a:r>
                <a:rPr lang="en-US" sz="2800" b="1">
                  <a:solidFill>
                    <a:schemeClr val="bg1"/>
                  </a:solidFill>
                  <a:latin typeface="Times New Roman" panose="02020603050405020304" charset="0"/>
                </a:rPr>
                <a:t>6</a:t>
              </a:r>
              <a:endParaRPr lang="en-US" sz="2800" b="1">
                <a:solidFill>
                  <a:schemeClr val="bg1"/>
                </a:solidFill>
                <a:latin typeface="Times New Roman" panose="02020603050405020304" charset="0"/>
              </a:endParaRPr>
            </a:p>
          </p:txBody>
        </p:sp>
        <p:sp>
          <p:nvSpPr>
            <p:cNvPr id="392" name="Oval 391"/>
            <p:cNvSpPr/>
            <p:nvPr/>
          </p:nvSpPr>
          <p:spPr>
            <a:xfrm>
              <a:off x="10367" y="766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394" name="Freeform 393"/>
          <p:cNvSpPr/>
          <p:nvPr/>
        </p:nvSpPr>
        <p:spPr>
          <a:xfrm>
            <a:off x="8348460" y="2113280"/>
            <a:ext cx="695868" cy="4210050"/>
          </a:xfrm>
          <a:custGeom>
            <a:avLst/>
            <a:gdLst>
              <a:gd name="connsiteX0" fmla="*/ 439 w 1095"/>
              <a:gd name="connsiteY0" fmla="*/ 0 h 6630"/>
              <a:gd name="connsiteX1" fmla="*/ 226 w 1095"/>
              <a:gd name="connsiteY1" fmla="*/ 1501 h 6630"/>
              <a:gd name="connsiteX2" fmla="*/ 16 w 1095"/>
              <a:gd name="connsiteY2" fmla="*/ 2619 h 6630"/>
              <a:gd name="connsiteX3" fmla="*/ 376 w 1095"/>
              <a:gd name="connsiteY3" fmla="*/ 4179 h 6630"/>
              <a:gd name="connsiteX4" fmla="*/ 173 w 1095"/>
              <a:gd name="connsiteY4" fmla="*/ 6630 h 6630"/>
              <a:gd name="connsiteX5" fmla="*/ 1096 w 1095"/>
              <a:gd name="connsiteY5" fmla="*/ 6496 h 6630"/>
              <a:gd name="connsiteX6" fmla="*/ 811 w 1095"/>
              <a:gd name="connsiteY6" fmla="*/ 3819 h 6630"/>
              <a:gd name="connsiteX7" fmla="*/ 358 w 1095"/>
              <a:gd name="connsiteY7" fmla="*/ 2812 h 6630"/>
              <a:gd name="connsiteX8" fmla="*/ 391 w 1095"/>
              <a:gd name="connsiteY8" fmla="*/ 1734 h 6630"/>
              <a:gd name="connsiteX9" fmla="*/ 856 w 1095"/>
              <a:gd name="connsiteY9" fmla="*/ 624 h 6630"/>
              <a:gd name="connsiteX10" fmla="*/ 856 w 1095"/>
              <a:gd name="connsiteY10" fmla="*/ 39 h 6630"/>
              <a:gd name="connsiteX11" fmla="*/ 439 w 1095"/>
              <a:gd name="connsiteY11" fmla="*/ 0 h 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6" h="6630">
                <a:moveTo>
                  <a:pt x="439" y="0"/>
                </a:moveTo>
                <a:cubicBezTo>
                  <a:pt x="589" y="457"/>
                  <a:pt x="361" y="1193"/>
                  <a:pt x="226" y="1501"/>
                </a:cubicBezTo>
                <a:cubicBezTo>
                  <a:pt x="16" y="2071"/>
                  <a:pt x="-29" y="2296"/>
                  <a:pt x="16" y="2619"/>
                </a:cubicBezTo>
                <a:cubicBezTo>
                  <a:pt x="136" y="3139"/>
                  <a:pt x="406" y="3511"/>
                  <a:pt x="376" y="4179"/>
                </a:cubicBezTo>
                <a:lnTo>
                  <a:pt x="173" y="6630"/>
                </a:lnTo>
                <a:cubicBezTo>
                  <a:pt x="473" y="6602"/>
                  <a:pt x="788" y="6541"/>
                  <a:pt x="1096" y="6496"/>
                </a:cubicBezTo>
                <a:cubicBezTo>
                  <a:pt x="1001" y="5604"/>
                  <a:pt x="1005" y="4794"/>
                  <a:pt x="811" y="3819"/>
                </a:cubicBezTo>
                <a:cubicBezTo>
                  <a:pt x="745" y="3384"/>
                  <a:pt x="485" y="3209"/>
                  <a:pt x="358" y="2812"/>
                </a:cubicBezTo>
                <a:cubicBezTo>
                  <a:pt x="244" y="2436"/>
                  <a:pt x="259" y="2153"/>
                  <a:pt x="391" y="1734"/>
                </a:cubicBezTo>
                <a:cubicBezTo>
                  <a:pt x="507" y="1294"/>
                  <a:pt x="710" y="1063"/>
                  <a:pt x="856" y="624"/>
                </a:cubicBezTo>
                <a:cubicBezTo>
                  <a:pt x="888" y="486"/>
                  <a:pt x="924" y="317"/>
                  <a:pt x="856" y="39"/>
                </a:cubicBezTo>
                <a:cubicBezTo>
                  <a:pt x="733" y="196"/>
                  <a:pt x="566" y="179"/>
                  <a:pt x="439" y="0"/>
                </a:cubicBezTo>
                <a:close/>
              </a:path>
            </a:pathLst>
          </a:custGeom>
          <a:noFill/>
          <a:ln w="28575">
            <a:solidFill>
              <a:srgbClr val="FFFF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95" name="Freeform 394"/>
          <p:cNvSpPr/>
          <p:nvPr/>
        </p:nvSpPr>
        <p:spPr>
          <a:xfrm>
            <a:off x="7673975" y="921164"/>
            <a:ext cx="631498" cy="3903345"/>
          </a:xfrm>
          <a:custGeom>
            <a:avLst/>
            <a:gdLst>
              <a:gd name="connsiteX0" fmla="*/ 8 w 994"/>
              <a:gd name="connsiteY0" fmla="*/ 0 h 6147"/>
              <a:gd name="connsiteX1" fmla="*/ 575 w 994"/>
              <a:gd name="connsiteY1" fmla="*/ 3092 h 6147"/>
              <a:gd name="connsiteX2" fmla="*/ 227 w 994"/>
              <a:gd name="connsiteY2" fmla="*/ 4500 h 6147"/>
              <a:gd name="connsiteX3" fmla="*/ 447 w 994"/>
              <a:gd name="connsiteY3" fmla="*/ 5671 h 6147"/>
              <a:gd name="connsiteX4" fmla="*/ 849 w 994"/>
              <a:gd name="connsiteY4" fmla="*/ 6147 h 6147"/>
              <a:gd name="connsiteX5" fmla="*/ 593 w 994"/>
              <a:gd name="connsiteY5" fmla="*/ 4226 h 6147"/>
              <a:gd name="connsiteX6" fmla="*/ 959 w 994"/>
              <a:gd name="connsiteY6" fmla="*/ 2122 h 6147"/>
              <a:gd name="connsiteX7" fmla="*/ 550 w 994"/>
              <a:gd name="connsiteY7" fmla="*/ 19 h 6147"/>
              <a:gd name="connsiteX8" fmla="*/ 199 w 994"/>
              <a:gd name="connsiteY8" fmla="*/ 33 h 6147"/>
              <a:gd name="connsiteX9" fmla="*/ 0 w 994"/>
              <a:gd name="connsiteY9" fmla="*/ 11 h 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4" h="6147">
                <a:moveTo>
                  <a:pt x="8" y="0"/>
                </a:moveTo>
                <a:cubicBezTo>
                  <a:pt x="197" y="1031"/>
                  <a:pt x="598" y="2567"/>
                  <a:pt x="575" y="3092"/>
                </a:cubicBezTo>
                <a:cubicBezTo>
                  <a:pt x="551" y="3593"/>
                  <a:pt x="266" y="4146"/>
                  <a:pt x="227" y="4500"/>
                </a:cubicBezTo>
                <a:cubicBezTo>
                  <a:pt x="187" y="4904"/>
                  <a:pt x="281" y="5279"/>
                  <a:pt x="447" y="5671"/>
                </a:cubicBezTo>
                <a:cubicBezTo>
                  <a:pt x="604" y="6019"/>
                  <a:pt x="721" y="6031"/>
                  <a:pt x="849" y="6147"/>
                </a:cubicBezTo>
                <a:cubicBezTo>
                  <a:pt x="764" y="5507"/>
                  <a:pt x="282" y="4903"/>
                  <a:pt x="593" y="4226"/>
                </a:cubicBezTo>
                <a:cubicBezTo>
                  <a:pt x="941" y="3494"/>
                  <a:pt x="1062" y="2770"/>
                  <a:pt x="959" y="2122"/>
                </a:cubicBezTo>
                <a:lnTo>
                  <a:pt x="550" y="19"/>
                </a:lnTo>
                <a:cubicBezTo>
                  <a:pt x="430" y="23"/>
                  <a:pt x="319" y="47"/>
                  <a:pt x="199" y="33"/>
                </a:cubicBezTo>
                <a:cubicBezTo>
                  <a:pt x="59" y="23"/>
                  <a:pt x="28" y="6"/>
                  <a:pt x="0" y="11"/>
                </a:cubicBezTo>
              </a:path>
            </a:pathLst>
          </a:cu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96" name="Freeform 395"/>
          <p:cNvSpPr/>
          <p:nvPr/>
        </p:nvSpPr>
        <p:spPr>
          <a:xfrm>
            <a:off x="9459411" y="1995805"/>
            <a:ext cx="715700" cy="4266565"/>
          </a:xfrm>
          <a:custGeom>
            <a:avLst/>
            <a:gdLst>
              <a:gd name="connsiteX0" fmla="*/ 527 w 1127"/>
              <a:gd name="connsiteY0" fmla="*/ 204 h 6719"/>
              <a:gd name="connsiteX1" fmla="*/ 321 w 1127"/>
              <a:gd name="connsiteY1" fmla="*/ 343 h 6719"/>
              <a:gd name="connsiteX2" fmla="*/ 732 w 1127"/>
              <a:gd name="connsiteY2" fmla="*/ 1573 h 6719"/>
              <a:gd name="connsiteX3" fmla="*/ 321 w 1127"/>
              <a:gd name="connsiteY3" fmla="*/ 3367 h 6719"/>
              <a:gd name="connsiteX4" fmla="*/ 25 w 1127"/>
              <a:gd name="connsiteY4" fmla="*/ 6682 h 6719"/>
              <a:gd name="connsiteX5" fmla="*/ 284 w 1127"/>
              <a:gd name="connsiteY5" fmla="*/ 6719 h 6719"/>
              <a:gd name="connsiteX6" fmla="*/ 400 w 1127"/>
              <a:gd name="connsiteY6" fmla="*/ 3346 h 6719"/>
              <a:gd name="connsiteX7" fmla="*/ 1117 w 1127"/>
              <a:gd name="connsiteY7" fmla="*/ 1404 h 6719"/>
              <a:gd name="connsiteX8" fmla="*/ 644 w 1127"/>
              <a:gd name="connsiteY8" fmla="*/ 0 h 6719"/>
              <a:gd name="connsiteX9" fmla="*/ 527 w 1127"/>
              <a:gd name="connsiteY9" fmla="*/ 204 h 6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7" h="6719">
                <a:moveTo>
                  <a:pt x="527" y="204"/>
                </a:moveTo>
                <a:cubicBezTo>
                  <a:pt x="443" y="343"/>
                  <a:pt x="390" y="297"/>
                  <a:pt x="321" y="343"/>
                </a:cubicBezTo>
                <a:cubicBezTo>
                  <a:pt x="570" y="845"/>
                  <a:pt x="627" y="980"/>
                  <a:pt x="732" y="1573"/>
                </a:cubicBezTo>
                <a:cubicBezTo>
                  <a:pt x="774" y="2218"/>
                  <a:pt x="609" y="2773"/>
                  <a:pt x="321" y="3367"/>
                </a:cubicBezTo>
                <a:cubicBezTo>
                  <a:pt x="173" y="3663"/>
                  <a:pt x="-80" y="5459"/>
                  <a:pt x="25" y="6682"/>
                </a:cubicBezTo>
                <a:lnTo>
                  <a:pt x="284" y="6719"/>
                </a:lnTo>
                <a:cubicBezTo>
                  <a:pt x="312" y="5634"/>
                  <a:pt x="-10" y="4524"/>
                  <a:pt x="400" y="3346"/>
                </a:cubicBezTo>
                <a:cubicBezTo>
                  <a:pt x="635" y="2729"/>
                  <a:pt x="1211" y="2529"/>
                  <a:pt x="1117" y="1404"/>
                </a:cubicBezTo>
                <a:cubicBezTo>
                  <a:pt x="1045" y="777"/>
                  <a:pt x="1115" y="559"/>
                  <a:pt x="644" y="0"/>
                </a:cubicBezTo>
                <a:cubicBezTo>
                  <a:pt x="605" y="68"/>
                  <a:pt x="581" y="134"/>
                  <a:pt x="527" y="204"/>
                </a:cubicBezTo>
                <a:close/>
              </a:path>
            </a:pathLst>
          </a:custGeom>
          <a:noFill/>
          <a:ln w="28575">
            <a:solidFill>
              <a:srgbClr val="FFFF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97" name="Freeform 396"/>
          <p:cNvSpPr/>
          <p:nvPr/>
        </p:nvSpPr>
        <p:spPr>
          <a:xfrm>
            <a:off x="7456805" y="6195695"/>
            <a:ext cx="1703705" cy="130520"/>
          </a:xfrm>
          <a:custGeom>
            <a:avLst/>
            <a:gdLst>
              <a:gd name="connsiteX0" fmla="*/ 0 w 2683"/>
              <a:gd name="connsiteY0" fmla="*/ 134 h 205"/>
              <a:gd name="connsiteX1" fmla="*/ 2683 w 2683"/>
              <a:gd name="connsiteY1" fmla="*/ 0 h 205"/>
            </a:gdLst>
            <a:ahLst/>
            <a:cxnLst>
              <a:cxn ang="0">
                <a:pos x="connsiteX0" y="connsiteY0"/>
              </a:cxn>
              <a:cxn ang="0">
                <a:pos x="connsiteX1" y="connsiteY1"/>
              </a:cxn>
            </a:cxnLst>
            <a:rect l="l" t="t" r="r" b="b"/>
            <a:pathLst>
              <a:path w="2683" h="206">
                <a:moveTo>
                  <a:pt x="0" y="134"/>
                </a:moveTo>
                <a:cubicBezTo>
                  <a:pt x="874" y="218"/>
                  <a:pt x="1803" y="282"/>
                  <a:pt x="2683" y="0"/>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98" name="Freeform 397"/>
          <p:cNvSpPr/>
          <p:nvPr/>
        </p:nvSpPr>
        <p:spPr>
          <a:xfrm>
            <a:off x="9461500" y="6231255"/>
            <a:ext cx="1558925" cy="129843"/>
          </a:xfrm>
          <a:custGeom>
            <a:avLst/>
            <a:gdLst>
              <a:gd name="connsiteX0" fmla="*/ 0 w 2455"/>
              <a:gd name="connsiteY0" fmla="*/ 0 h 204"/>
              <a:gd name="connsiteX1" fmla="*/ 2455 w 2455"/>
              <a:gd name="connsiteY1" fmla="*/ 80 h 204"/>
            </a:gdLst>
            <a:ahLst/>
            <a:cxnLst>
              <a:cxn ang="0">
                <a:pos x="connsiteX0" y="connsiteY0"/>
              </a:cxn>
              <a:cxn ang="0">
                <a:pos x="connsiteX1" y="connsiteY1"/>
              </a:cxn>
            </a:cxnLst>
            <a:rect l="l" t="t" r="r" b="b"/>
            <a:pathLst>
              <a:path w="2455" h="204">
                <a:moveTo>
                  <a:pt x="0" y="0"/>
                </a:moveTo>
                <a:cubicBezTo>
                  <a:pt x="964" y="258"/>
                  <a:pt x="1632" y="257"/>
                  <a:pt x="2455" y="80"/>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99" name="Freeform 398"/>
          <p:cNvSpPr/>
          <p:nvPr/>
        </p:nvSpPr>
        <p:spPr>
          <a:xfrm>
            <a:off x="8576310" y="2035175"/>
            <a:ext cx="347345" cy="169470"/>
          </a:xfrm>
          <a:custGeom>
            <a:avLst/>
            <a:gdLst>
              <a:gd name="connsiteX0" fmla="*/ 0 w 547"/>
              <a:gd name="connsiteY0" fmla="*/ 0 h 266"/>
              <a:gd name="connsiteX1" fmla="*/ 547 w 547"/>
              <a:gd name="connsiteY1" fmla="*/ 151 h 266"/>
            </a:gdLst>
            <a:ahLst/>
            <a:cxnLst>
              <a:cxn ang="0">
                <a:pos x="connsiteX0" y="connsiteY0"/>
              </a:cxn>
              <a:cxn ang="0">
                <a:pos x="connsiteX1" y="connsiteY1"/>
              </a:cxn>
            </a:cxnLst>
            <a:rect l="l" t="t" r="r" b="b"/>
            <a:pathLst>
              <a:path w="547" h="267">
                <a:moveTo>
                  <a:pt x="0" y="0"/>
                </a:moveTo>
                <a:cubicBezTo>
                  <a:pt x="174" y="347"/>
                  <a:pt x="444" y="308"/>
                  <a:pt x="547" y="151"/>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4" name="Freeform 403"/>
          <p:cNvSpPr/>
          <p:nvPr/>
        </p:nvSpPr>
        <p:spPr>
          <a:xfrm>
            <a:off x="7555230" y="901065"/>
            <a:ext cx="495935" cy="46449"/>
          </a:xfrm>
          <a:custGeom>
            <a:avLst/>
            <a:gdLst>
              <a:gd name="connsiteX0" fmla="*/ 0 w 781"/>
              <a:gd name="connsiteY0" fmla="*/ 0 h 73"/>
              <a:gd name="connsiteX1" fmla="*/ 379 w 781"/>
              <a:gd name="connsiteY1" fmla="*/ 71 h 73"/>
              <a:gd name="connsiteX2" fmla="*/ 781 w 781"/>
              <a:gd name="connsiteY2" fmla="*/ 55 h 73"/>
            </a:gdLst>
            <a:ahLst/>
            <a:cxnLst>
              <a:cxn ang="0">
                <a:pos x="connsiteX0" y="connsiteY0"/>
              </a:cxn>
              <a:cxn ang="0">
                <a:pos x="connsiteX1" y="connsiteY1"/>
              </a:cxn>
              <a:cxn ang="0">
                <a:pos x="connsiteX2" y="connsiteY2"/>
              </a:cxn>
            </a:cxnLst>
            <a:rect l="l" t="t" r="r" b="b"/>
            <a:pathLst>
              <a:path w="781" h="73">
                <a:moveTo>
                  <a:pt x="0" y="0"/>
                </a:moveTo>
                <a:cubicBezTo>
                  <a:pt x="63" y="12"/>
                  <a:pt x="249" y="62"/>
                  <a:pt x="379" y="71"/>
                </a:cubicBezTo>
                <a:cubicBezTo>
                  <a:pt x="509" y="80"/>
                  <a:pt x="714" y="58"/>
                  <a:pt x="781" y="55"/>
                </a:cubicBezTo>
              </a:path>
            </a:pathLst>
          </a:cu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5" name="Freeform 404"/>
          <p:cNvSpPr/>
          <p:nvPr/>
        </p:nvSpPr>
        <p:spPr>
          <a:xfrm>
            <a:off x="9628505" y="1986280"/>
            <a:ext cx="250190" cy="241935"/>
          </a:xfrm>
          <a:custGeom>
            <a:avLst/>
            <a:gdLst>
              <a:gd name="connsiteX0" fmla="*/ 394 w 394"/>
              <a:gd name="connsiteY0" fmla="*/ 0 h 381"/>
              <a:gd name="connsiteX1" fmla="*/ 0 w 394"/>
              <a:gd name="connsiteY1" fmla="*/ 381 h 381"/>
            </a:gdLst>
            <a:ahLst/>
            <a:cxnLst>
              <a:cxn ang="0">
                <a:pos x="connsiteX0" y="connsiteY0"/>
              </a:cxn>
              <a:cxn ang="0">
                <a:pos x="connsiteX1" y="connsiteY1"/>
              </a:cxn>
            </a:cxnLst>
            <a:rect l="l" t="t" r="r" b="b"/>
            <a:pathLst>
              <a:path w="394" h="381">
                <a:moveTo>
                  <a:pt x="394" y="0"/>
                </a:moveTo>
                <a:cubicBezTo>
                  <a:pt x="314" y="226"/>
                  <a:pt x="232" y="355"/>
                  <a:pt x="0" y="381"/>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1"/>
                                        </p:tgtEl>
                                        <p:attrNameLst>
                                          <p:attrName>style.visibility</p:attrName>
                                        </p:attrNameLst>
                                      </p:cBhvr>
                                      <p:to>
                                        <p:strVal val="visible"/>
                                      </p:to>
                                    </p:set>
                                    <p:animEffect transition="in" filter="blinds(horizontal)">
                                      <p:cBhvr>
                                        <p:cTn id="12" dur="3000"/>
                                        <p:tgtEl>
                                          <p:spTgt spid="381"/>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80"/>
                                        </p:tgtEl>
                                        <p:attrNameLst>
                                          <p:attrName>style.visibility</p:attrName>
                                        </p:attrNameLst>
                                      </p:cBhvr>
                                      <p:to>
                                        <p:strVal val="visible"/>
                                      </p:to>
                                    </p:set>
                                    <p:animEffect transition="in" filter="blinds(horizontal)">
                                      <p:cBhvr>
                                        <p:cTn id="15" dur="3000"/>
                                        <p:tgtEl>
                                          <p:spTgt spid="38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96"/>
                                        </p:tgtEl>
                                        <p:attrNameLst>
                                          <p:attrName>style.visibility</p:attrName>
                                        </p:attrNameLst>
                                      </p:cBhvr>
                                      <p:to>
                                        <p:strVal val="visible"/>
                                      </p:to>
                                    </p:set>
                                    <p:animEffect transition="in" filter="blinds(horizontal)">
                                      <p:cBhvr>
                                        <p:cTn id="20" dur="3000"/>
                                        <p:tgtEl>
                                          <p:spTgt spid="39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94"/>
                                        </p:tgtEl>
                                        <p:attrNameLst>
                                          <p:attrName>style.visibility</p:attrName>
                                        </p:attrNameLst>
                                      </p:cBhvr>
                                      <p:to>
                                        <p:strVal val="visible"/>
                                      </p:to>
                                    </p:set>
                                    <p:animEffect transition="in" filter="blinds(horizontal)">
                                      <p:cBhvr>
                                        <p:cTn id="25" dur="2000"/>
                                        <p:tgtEl>
                                          <p:spTgt spid="39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95"/>
                                        </p:tgtEl>
                                        <p:attrNameLst>
                                          <p:attrName>style.visibility</p:attrName>
                                        </p:attrNameLst>
                                      </p:cBhvr>
                                      <p:to>
                                        <p:strVal val="visible"/>
                                      </p:to>
                                    </p:set>
                                    <p:animEffect transition="in" filter="blinds(horizontal)">
                                      <p:cBhvr>
                                        <p:cTn id="30" dur="2000"/>
                                        <p:tgtEl>
                                          <p:spTgt spid="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1" grpId="0" animBg="1"/>
      <p:bldP spid="380" grpId="0" animBg="1"/>
      <p:bldP spid="396" grpId="0" animBg="1"/>
      <p:bldP spid="394" grpId="0" animBg="1"/>
      <p:bldP spid="39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3" name="Freeform 252"/>
          <p:cNvSpPr/>
          <p:nvPr/>
        </p:nvSpPr>
        <p:spPr>
          <a:xfrm>
            <a:off x="8444230" y="1889125"/>
            <a:ext cx="747395" cy="4371975"/>
          </a:xfrm>
          <a:custGeom>
            <a:avLst/>
            <a:gdLst>
              <a:gd name="connsiteX0" fmla="*/ 869 w 1177"/>
              <a:gd name="connsiteY0" fmla="*/ 0 h 6885"/>
              <a:gd name="connsiteX1" fmla="*/ 840 w 1177"/>
              <a:gd name="connsiteY1" fmla="*/ 904 h 6885"/>
              <a:gd name="connsiteX2" fmla="*/ 487 w 1177"/>
              <a:gd name="connsiteY2" fmla="*/ 1681 h 6885"/>
              <a:gd name="connsiteX3" fmla="*/ 682 w 1177"/>
              <a:gd name="connsiteY3" fmla="*/ 3391 h 6885"/>
              <a:gd name="connsiteX4" fmla="*/ 1027 w 1177"/>
              <a:gd name="connsiteY4" fmla="*/ 4291 h 6885"/>
              <a:gd name="connsiteX5" fmla="*/ 1177 w 1177"/>
              <a:gd name="connsiteY5" fmla="*/ 5851 h 6885"/>
              <a:gd name="connsiteX6" fmla="*/ 1123 w 1177"/>
              <a:gd name="connsiteY6" fmla="*/ 6792 h 6885"/>
              <a:gd name="connsiteX7" fmla="*/ 858 w 1177"/>
              <a:gd name="connsiteY7" fmla="*/ 6885 h 6885"/>
              <a:gd name="connsiteX8" fmla="*/ 0 w 1177"/>
              <a:gd name="connsiteY8" fmla="*/ 2799 h 6885"/>
              <a:gd name="connsiteX9" fmla="*/ 67 w 1177"/>
              <a:gd name="connsiteY9" fmla="*/ 706 h 6885"/>
              <a:gd name="connsiteX10" fmla="*/ 737 w 1177"/>
              <a:gd name="connsiteY10" fmla="*/ 408 h 6885"/>
              <a:gd name="connsiteX11" fmla="*/ 869 w 1177"/>
              <a:gd name="connsiteY11" fmla="*/ 0 h 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7" h="6885">
                <a:moveTo>
                  <a:pt x="869" y="0"/>
                </a:moveTo>
                <a:cubicBezTo>
                  <a:pt x="908" y="281"/>
                  <a:pt x="932" y="632"/>
                  <a:pt x="840" y="904"/>
                </a:cubicBezTo>
                <a:cubicBezTo>
                  <a:pt x="705" y="1241"/>
                  <a:pt x="712" y="1231"/>
                  <a:pt x="487" y="1681"/>
                </a:cubicBezTo>
                <a:cubicBezTo>
                  <a:pt x="127" y="2386"/>
                  <a:pt x="540" y="3045"/>
                  <a:pt x="682" y="3391"/>
                </a:cubicBezTo>
                <a:cubicBezTo>
                  <a:pt x="920" y="3863"/>
                  <a:pt x="954" y="3978"/>
                  <a:pt x="1027" y="4291"/>
                </a:cubicBezTo>
                <a:cubicBezTo>
                  <a:pt x="1140" y="4894"/>
                  <a:pt x="1163" y="5132"/>
                  <a:pt x="1177" y="5851"/>
                </a:cubicBezTo>
                <a:lnTo>
                  <a:pt x="1123" y="6792"/>
                </a:lnTo>
                <a:lnTo>
                  <a:pt x="858" y="6885"/>
                </a:lnTo>
                <a:lnTo>
                  <a:pt x="0" y="2799"/>
                </a:lnTo>
                <a:lnTo>
                  <a:pt x="67" y="706"/>
                </a:lnTo>
                <a:cubicBezTo>
                  <a:pt x="327" y="454"/>
                  <a:pt x="531" y="540"/>
                  <a:pt x="737" y="408"/>
                </a:cubicBezTo>
                <a:cubicBezTo>
                  <a:pt x="781" y="272"/>
                  <a:pt x="827" y="248"/>
                  <a:pt x="869" y="0"/>
                </a:cubicBezTo>
                <a:close/>
              </a:path>
            </a:pathLst>
          </a:cu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254" name="Group 253"/>
          <p:cNvGrpSpPr/>
          <p:nvPr/>
        </p:nvGrpSpPr>
        <p:grpSpPr>
          <a:xfrm rot="0">
            <a:off x="9472930" y="403860"/>
            <a:ext cx="2256155" cy="5553710"/>
            <a:chOff x="7039" y="143961"/>
            <a:chExt cx="1959" cy="4654"/>
          </a:xfrm>
        </p:grpSpPr>
        <p:grpSp>
          <p:nvGrpSpPr>
            <p:cNvPr id="255" name="Group 254"/>
            <p:cNvGrpSpPr/>
            <p:nvPr/>
          </p:nvGrpSpPr>
          <p:grpSpPr>
            <a:xfrm>
              <a:off x="7039" y="143961"/>
              <a:ext cx="1959" cy="4654"/>
              <a:chOff x="12787" y="39863"/>
              <a:chExt cx="1959" cy="4654"/>
            </a:xfrm>
          </p:grpSpPr>
          <p:sp>
            <p:nvSpPr>
              <p:cNvPr id="256" name="Freeform 39"/>
              <p:cNvSpPr/>
              <p:nvPr/>
            </p:nvSpPr>
            <p:spPr>
              <a:xfrm>
                <a:off x="12787" y="39963"/>
                <a:ext cx="1959" cy="4554"/>
              </a:xfrm>
              <a:custGeom>
                <a:avLst/>
                <a:gdLst/>
                <a:ahLst/>
                <a:cxnLst>
                  <a:cxn ang="0">
                    <a:pos x="689254" y="0"/>
                  </a:cxn>
                  <a:cxn ang="0">
                    <a:pos x="951576" y="6388"/>
                  </a:cxn>
                  <a:cxn ang="0">
                    <a:pos x="942557" y="289366"/>
                  </a:cxn>
                  <a:cxn ang="0">
                    <a:pos x="1243965" y="387075"/>
                  </a:cxn>
                  <a:cxn ang="0">
                    <a:pos x="1187967" y="697486"/>
                  </a:cxn>
                  <a:cxn ang="0">
                    <a:pos x="1030123" y="1396101"/>
                  </a:cxn>
                  <a:cxn ang="0">
                    <a:pos x="1149634" y="2042479"/>
                  </a:cxn>
                  <a:cxn ang="0">
                    <a:pos x="1172183" y="2779049"/>
                  </a:cxn>
                  <a:cxn ang="0">
                    <a:pos x="751" y="2851579"/>
                  </a:cxn>
                  <a:cxn ang="0">
                    <a:pos x="151831" y="1861343"/>
                  </a:cxn>
                  <a:cxn ang="0">
                    <a:pos x="178138" y="1212334"/>
                  </a:cxn>
                  <a:cxn ang="0">
                    <a:pos x="73284" y="878247"/>
                  </a:cxn>
                  <a:cxn ang="0">
                    <a:pos x="86438" y="471630"/>
                  </a:cxn>
                  <a:cxn ang="0">
                    <a:pos x="526899" y="229990"/>
                  </a:cxn>
                  <a:cxn ang="0">
                    <a:pos x="689254" y="0"/>
                  </a:cxn>
                </a:cxnLst>
                <a:pathLst>
                  <a:path w="3310" h="7696">
                    <a:moveTo>
                      <a:pt x="1834" y="0"/>
                    </a:moveTo>
                    <a:lnTo>
                      <a:pt x="2532" y="17"/>
                    </a:lnTo>
                    <a:cubicBezTo>
                      <a:pt x="2492" y="291"/>
                      <a:pt x="2434" y="522"/>
                      <a:pt x="2508" y="770"/>
                    </a:cubicBezTo>
                    <a:lnTo>
                      <a:pt x="3310" y="1030"/>
                    </a:lnTo>
                    <a:lnTo>
                      <a:pt x="3161" y="1856"/>
                    </a:lnTo>
                    <a:cubicBezTo>
                      <a:pt x="3467" y="2752"/>
                      <a:pt x="2843" y="2545"/>
                      <a:pt x="2741" y="3715"/>
                    </a:cubicBezTo>
                    <a:cubicBezTo>
                      <a:pt x="2659" y="4392"/>
                      <a:pt x="3001" y="4651"/>
                      <a:pt x="3059" y="5435"/>
                    </a:cubicBezTo>
                    <a:lnTo>
                      <a:pt x="3119" y="7395"/>
                    </a:lnTo>
                    <a:cubicBezTo>
                      <a:pt x="2209" y="7581"/>
                      <a:pt x="1107" y="7847"/>
                      <a:pt x="2" y="7588"/>
                    </a:cubicBezTo>
                    <a:cubicBezTo>
                      <a:pt x="-18" y="6578"/>
                      <a:pt x="85" y="5747"/>
                      <a:pt x="404" y="4953"/>
                    </a:cubicBezTo>
                    <a:cubicBezTo>
                      <a:pt x="710" y="4350"/>
                      <a:pt x="647" y="3984"/>
                      <a:pt x="474" y="3226"/>
                    </a:cubicBezTo>
                    <a:lnTo>
                      <a:pt x="195" y="2337"/>
                    </a:lnTo>
                    <a:lnTo>
                      <a:pt x="230" y="1255"/>
                    </a:lnTo>
                    <a:lnTo>
                      <a:pt x="1402" y="612"/>
                    </a:lnTo>
                    <a:cubicBezTo>
                      <a:pt x="1783" y="317"/>
                      <a:pt x="1690" y="204"/>
                      <a:pt x="1834" y="0"/>
                    </a:cubicBezTo>
                    <a:close/>
                  </a:path>
                </a:pathLst>
              </a:custGeom>
              <a:solidFill>
                <a:srgbClr val="DAE3F3"/>
              </a:solidFill>
              <a:ln w="9525" cap="flat" cmpd="sng">
                <a:solidFill>
                  <a:srgbClr val="000000"/>
                </a:solidFill>
                <a:prstDash val="solid"/>
                <a:round/>
                <a:headEnd type="none" w="med" len="med"/>
                <a:tailEnd type="none" w="med" len="med"/>
              </a:ln>
            </p:spPr>
            <p:txBody>
              <a:bodyPr/>
              <a:p>
                <a:endParaRPr lang="en-US"/>
              </a:p>
            </p:txBody>
          </p:sp>
          <p:sp>
            <p:nvSpPr>
              <p:cNvPr id="257" name="Oval 35"/>
              <p:cNvSpPr/>
              <p:nvPr/>
            </p:nvSpPr>
            <p:spPr>
              <a:xfrm>
                <a:off x="13868" y="39863"/>
                <a:ext cx="426" cy="213"/>
              </a:xfrm>
              <a:prstGeom prst="ellipse">
                <a:avLst/>
              </a:prstGeom>
              <a:solidFill>
                <a:srgbClr val="DAE3F3"/>
              </a:solidFill>
              <a:ln w="9525" cap="flat" cmpd="sng">
                <a:solidFill>
                  <a:srgbClr val="000000"/>
                </a:solidFill>
                <a:prstDash val="solid"/>
                <a:round/>
                <a:headEnd type="none" w="med" len="med"/>
                <a:tailEnd type="none" w="med" len="med"/>
              </a:ln>
            </p:spPr>
            <p:txBody>
              <a:bodyPr/>
              <a:p>
                <a:endParaRPr lang="en-US"/>
              </a:p>
            </p:txBody>
          </p:sp>
          <p:grpSp>
            <p:nvGrpSpPr>
              <p:cNvPr id="258" name="Group 257"/>
              <p:cNvGrpSpPr/>
              <p:nvPr/>
            </p:nvGrpSpPr>
            <p:grpSpPr>
              <a:xfrm>
                <a:off x="12787" y="40693"/>
                <a:ext cx="334" cy="668"/>
                <a:chOff x="12787" y="40693"/>
                <a:chExt cx="334" cy="668"/>
              </a:xfrm>
            </p:grpSpPr>
            <p:sp>
              <p:nvSpPr>
                <p:cNvPr id="259" name="Oval 41"/>
                <p:cNvSpPr/>
                <p:nvPr/>
              </p:nvSpPr>
              <p:spPr>
                <a:xfrm>
                  <a:off x="12787" y="40693"/>
                  <a:ext cx="334" cy="669"/>
                </a:xfrm>
                <a:prstGeom prst="ellipse">
                  <a:avLst/>
                </a:prstGeom>
                <a:solidFill>
                  <a:srgbClr val="DAE3F3"/>
                </a:solidFill>
                <a:ln w="9525" cap="flat" cmpd="sng">
                  <a:solidFill>
                    <a:srgbClr val="000000"/>
                  </a:solidFill>
                  <a:prstDash val="solid"/>
                  <a:round/>
                  <a:headEnd type="none" w="med" len="med"/>
                  <a:tailEnd type="none" w="med" len="med"/>
                </a:ln>
              </p:spPr>
              <p:txBody>
                <a:bodyPr/>
                <a:p>
                  <a:endParaRPr lang="en-US"/>
                </a:p>
              </p:txBody>
            </p:sp>
            <p:sp>
              <p:nvSpPr>
                <p:cNvPr id="260" name="Oval 19"/>
                <p:cNvSpPr/>
                <p:nvPr/>
              </p:nvSpPr>
              <p:spPr>
                <a:xfrm>
                  <a:off x="12876" y="40931"/>
                  <a:ext cx="137" cy="205"/>
                </a:xfrm>
                <a:prstGeom prst="ellipse">
                  <a:avLst/>
                </a:prstGeom>
                <a:solidFill>
                  <a:srgbClr val="5B9BD5"/>
                </a:solidFill>
                <a:ln w="12700" cap="flat" cmpd="sng">
                  <a:solidFill>
                    <a:srgbClr val="41719C"/>
                  </a:solidFill>
                  <a:prstDash val="solid"/>
                  <a:miter/>
                  <a:headEnd type="none" w="med" len="med"/>
                  <a:tailEnd type="none" w="med" len="med"/>
                </a:ln>
              </p:spPr>
              <p:txBody>
                <a:bodyPr/>
                <a:p>
                  <a:endParaRPr lang="en-US"/>
                </a:p>
              </p:txBody>
            </p:sp>
          </p:grpSp>
        </p:grpSp>
        <p:grpSp>
          <p:nvGrpSpPr>
            <p:cNvPr id="261" name="Group 260"/>
            <p:cNvGrpSpPr/>
            <p:nvPr/>
          </p:nvGrpSpPr>
          <p:grpSpPr>
            <a:xfrm>
              <a:off x="7089" y="144370"/>
              <a:ext cx="1848" cy="4244"/>
              <a:chOff x="12852" y="40272"/>
              <a:chExt cx="1848" cy="4244"/>
            </a:xfrm>
          </p:grpSpPr>
          <p:sp>
            <p:nvSpPr>
              <p:cNvPr id="262" name="Freeform 261"/>
              <p:cNvSpPr/>
              <p:nvPr/>
            </p:nvSpPr>
            <p:spPr>
              <a:xfrm>
                <a:off x="13316" y="40516"/>
                <a:ext cx="434" cy="4001"/>
              </a:xfrm>
              <a:custGeom>
                <a:avLst/>
                <a:gdLst/>
                <a:ahLst/>
                <a:cxnLst>
                  <a:cxn ang="0">
                    <a:pos x="0" y="0"/>
                  </a:cxn>
                  <a:cxn ang="0">
                    <a:pos x="89858" y="117260"/>
                  </a:cxn>
                  <a:cxn ang="0">
                    <a:pos x="219193" y="1089165"/>
                  </a:cxn>
                  <a:cxn ang="0">
                    <a:pos x="120312" y="1781451"/>
                  </a:cxn>
                  <a:cxn ang="0">
                    <a:pos x="45117" y="2540635"/>
                  </a:cxn>
                </a:cxnLst>
                <a:pathLst>
                  <a:path w="734" h="6760">
                    <a:moveTo>
                      <a:pt x="0" y="0"/>
                    </a:moveTo>
                    <a:cubicBezTo>
                      <a:pt x="150" y="78"/>
                      <a:pt x="150" y="99"/>
                      <a:pt x="239" y="312"/>
                    </a:cubicBezTo>
                    <a:cubicBezTo>
                      <a:pt x="1037" y="1984"/>
                      <a:pt x="645" y="1536"/>
                      <a:pt x="583" y="2898"/>
                    </a:cubicBezTo>
                    <a:cubicBezTo>
                      <a:pt x="487" y="3669"/>
                      <a:pt x="397" y="4095"/>
                      <a:pt x="320" y="4740"/>
                    </a:cubicBezTo>
                    <a:cubicBezTo>
                      <a:pt x="205" y="5450"/>
                      <a:pt x="187" y="6087"/>
                      <a:pt x="120" y="6760"/>
                    </a:cubicBezTo>
                  </a:path>
                </a:pathLst>
              </a:custGeom>
              <a:noFill/>
              <a:ln w="9525" cap="flat" cmpd="sng">
                <a:solidFill>
                  <a:srgbClr val="000000"/>
                </a:solidFill>
                <a:prstDash val="solid"/>
                <a:round/>
                <a:headEnd type="none" w="med" len="med"/>
                <a:tailEnd type="none" w="med" len="med"/>
              </a:ln>
            </p:spPr>
            <p:txBody>
              <a:bodyPr/>
              <a:p>
                <a:endParaRPr lang="en-US"/>
              </a:p>
            </p:txBody>
          </p:sp>
          <p:grpSp>
            <p:nvGrpSpPr>
              <p:cNvPr id="263" name="Group 262"/>
              <p:cNvGrpSpPr/>
              <p:nvPr/>
            </p:nvGrpSpPr>
            <p:grpSpPr>
              <a:xfrm>
                <a:off x="12852" y="40272"/>
                <a:ext cx="1848" cy="4184"/>
                <a:chOff x="12852" y="40272"/>
                <a:chExt cx="1848" cy="4184"/>
              </a:xfrm>
            </p:grpSpPr>
            <p:grpSp>
              <p:nvGrpSpPr>
                <p:cNvPr id="264" name="Group 263"/>
                <p:cNvGrpSpPr/>
                <p:nvPr/>
              </p:nvGrpSpPr>
              <p:grpSpPr>
                <a:xfrm>
                  <a:off x="12852" y="40272"/>
                  <a:ext cx="1848" cy="4184"/>
                  <a:chOff x="12852" y="40272"/>
                  <a:chExt cx="1848" cy="4184"/>
                </a:xfrm>
              </p:grpSpPr>
              <p:sp>
                <p:nvSpPr>
                  <p:cNvPr id="265" name="Freeform 49"/>
                  <p:cNvSpPr/>
                  <p:nvPr/>
                </p:nvSpPr>
                <p:spPr>
                  <a:xfrm>
                    <a:off x="12881" y="41368"/>
                    <a:ext cx="360" cy="3089"/>
                  </a:xfrm>
                  <a:custGeom>
                    <a:avLst/>
                    <a:gdLst/>
                    <a:ahLst/>
                    <a:cxnLst>
                      <a:cxn ang="0">
                        <a:pos x="75197" y="0"/>
                      </a:cxn>
                      <a:cxn ang="0">
                        <a:pos x="218072" y="774084"/>
                      </a:cxn>
                      <a:cxn ang="0">
                        <a:pos x="33462" y="1471512"/>
                      </a:cxn>
                      <a:cxn ang="0">
                        <a:pos x="0" y="1961515"/>
                      </a:cxn>
                    </a:cxnLst>
                    <a:pathLst>
                      <a:path w="609" h="5220">
                        <a:moveTo>
                          <a:pt x="200" y="0"/>
                        </a:moveTo>
                        <a:cubicBezTo>
                          <a:pt x="474" y="696"/>
                          <a:pt x="688" y="1556"/>
                          <a:pt x="580" y="2060"/>
                        </a:cubicBezTo>
                        <a:cubicBezTo>
                          <a:pt x="430" y="2674"/>
                          <a:pt x="123" y="3276"/>
                          <a:pt x="89" y="3916"/>
                        </a:cubicBezTo>
                        <a:lnTo>
                          <a:pt x="0" y="5220"/>
                        </a:ln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266" name="Group 265"/>
                  <p:cNvGrpSpPr/>
                  <p:nvPr/>
                </p:nvGrpSpPr>
                <p:grpSpPr>
                  <a:xfrm>
                    <a:off x="12852" y="40272"/>
                    <a:ext cx="1848" cy="4148"/>
                    <a:chOff x="12852" y="40272"/>
                    <a:chExt cx="1848" cy="4148"/>
                  </a:xfrm>
                </p:grpSpPr>
                <p:sp>
                  <p:nvSpPr>
                    <p:cNvPr id="267" name="Freeform 44"/>
                    <p:cNvSpPr/>
                    <p:nvPr/>
                  </p:nvSpPr>
                  <p:spPr>
                    <a:xfrm>
                      <a:off x="13019" y="40340"/>
                      <a:ext cx="708" cy="371"/>
                    </a:xfrm>
                    <a:custGeom>
                      <a:avLst/>
                      <a:gdLst/>
                      <a:ahLst/>
                      <a:cxnLst>
                        <a:cxn ang="0">
                          <a:pos x="0" y="235585"/>
                        </a:cxn>
                        <a:cxn ang="0">
                          <a:pos x="449580" y="0"/>
                        </a:cxn>
                      </a:cxnLst>
                      <a:pathLst>
                        <a:path w="760095" h="398145">
                          <a:moveTo>
                            <a:pt x="0" y="398145"/>
                          </a:moveTo>
                          <a:lnTo>
                            <a:pt x="760095" y="0"/>
                          </a:lnTo>
                        </a:path>
                      </a:pathLst>
                    </a:custGeom>
                    <a:solidFill>
                      <a:srgbClr val="ED7D31"/>
                    </a:solidFill>
                    <a:ln w="38100" cap="flat" cmpd="sng">
                      <a:solidFill>
                        <a:srgbClr val="AFABAB"/>
                      </a:solidFill>
                      <a:prstDash val="solid"/>
                      <a:round/>
                      <a:headEnd type="none" w="med" len="med"/>
                      <a:tailEnd type="none" w="med" len="med"/>
                    </a:ln>
                  </p:spPr>
                  <p:txBody>
                    <a:bodyPr/>
                    <a:p>
                      <a:endParaRPr lang="en-US"/>
                    </a:p>
                  </p:txBody>
                </p:sp>
                <p:grpSp>
                  <p:nvGrpSpPr>
                    <p:cNvPr id="268" name="Group 267"/>
                    <p:cNvGrpSpPr/>
                    <p:nvPr/>
                  </p:nvGrpSpPr>
                  <p:grpSpPr>
                    <a:xfrm>
                      <a:off x="12852" y="40272"/>
                      <a:ext cx="1848" cy="4149"/>
                      <a:chOff x="12852" y="40272"/>
                      <a:chExt cx="1848" cy="4149"/>
                    </a:xfrm>
                  </p:grpSpPr>
                  <p:sp>
                    <p:nvSpPr>
                      <p:cNvPr id="269" name="Freeform 43"/>
                      <p:cNvSpPr/>
                      <p:nvPr/>
                    </p:nvSpPr>
                    <p:spPr>
                      <a:xfrm>
                        <a:off x="13681" y="40272"/>
                        <a:ext cx="613" cy="249"/>
                      </a:xfrm>
                      <a:custGeom>
                        <a:avLst/>
                        <a:gdLst/>
                        <a:ahLst/>
                        <a:cxnLst>
                          <a:cxn ang="0">
                            <a:pos x="0" y="0"/>
                          </a:cxn>
                          <a:cxn ang="0">
                            <a:pos x="389255" y="82445"/>
                          </a:cxn>
                        </a:cxnLst>
                        <a:pathLst>
                          <a:path w="1035" h="421">
                            <a:moveTo>
                              <a:pt x="0" y="0"/>
                            </a:moveTo>
                            <a:cubicBezTo>
                              <a:pt x="560" y="693"/>
                              <a:pt x="949" y="352"/>
                              <a:pt x="1035" y="219"/>
                            </a:cubicBez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270" name="Group 269"/>
                      <p:cNvGrpSpPr/>
                      <p:nvPr/>
                    </p:nvGrpSpPr>
                    <p:grpSpPr>
                      <a:xfrm>
                        <a:off x="12852" y="40521"/>
                        <a:ext cx="1848" cy="3900"/>
                        <a:chOff x="12852" y="40521"/>
                        <a:chExt cx="1848" cy="3900"/>
                      </a:xfrm>
                    </p:grpSpPr>
                    <p:sp>
                      <p:nvSpPr>
                        <p:cNvPr id="271" name="Freeform 47"/>
                        <p:cNvSpPr/>
                        <p:nvPr/>
                      </p:nvSpPr>
                      <p:spPr>
                        <a:xfrm>
                          <a:off x="14071" y="40521"/>
                          <a:ext cx="189" cy="3901"/>
                        </a:xfrm>
                        <a:custGeom>
                          <a:avLst/>
                          <a:gdLst/>
                          <a:ahLst/>
                          <a:cxnLst>
                            <a:cxn ang="0">
                              <a:pos x="0" y="0"/>
                            </a:cxn>
                            <a:cxn ang="0">
                              <a:pos x="74115" y="370198"/>
                            </a:cxn>
                            <a:cxn ang="0">
                              <a:pos x="48156" y="925684"/>
                            </a:cxn>
                            <a:cxn ang="0">
                              <a:pos x="45899" y="1703664"/>
                            </a:cxn>
                            <a:cxn ang="0">
                              <a:pos x="37998" y="2477135"/>
                            </a:cxn>
                          </a:cxnLst>
                          <a:pathLst>
                            <a:path w="319" h="6591">
                              <a:moveTo>
                                <a:pt x="0" y="0"/>
                              </a:moveTo>
                              <a:lnTo>
                                <a:pt x="197" y="985"/>
                              </a:lnTo>
                              <a:cubicBezTo>
                                <a:pt x="459" y="1859"/>
                                <a:pt x="235" y="1994"/>
                                <a:pt x="128" y="2463"/>
                              </a:cubicBezTo>
                              <a:cubicBezTo>
                                <a:pt x="-136" y="3322"/>
                                <a:pt x="155" y="3879"/>
                                <a:pt x="122" y="4533"/>
                              </a:cubicBezTo>
                              <a:cubicBezTo>
                                <a:pt x="129" y="5317"/>
                                <a:pt x="110" y="5875"/>
                                <a:pt x="101" y="6591"/>
                              </a:cubicBez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272" name="Group 271"/>
                        <p:cNvGrpSpPr/>
                        <p:nvPr/>
                      </p:nvGrpSpPr>
                      <p:grpSpPr>
                        <a:xfrm>
                          <a:off x="12852" y="41410"/>
                          <a:ext cx="1849" cy="2215"/>
                          <a:chOff x="12852" y="41410"/>
                          <a:chExt cx="1849" cy="2215"/>
                        </a:xfrm>
                      </p:grpSpPr>
                      <p:sp>
                        <p:nvSpPr>
                          <p:cNvPr id="273" name="Freeform 50"/>
                          <p:cNvSpPr/>
                          <p:nvPr/>
                        </p:nvSpPr>
                        <p:spPr>
                          <a:xfrm>
                            <a:off x="12975" y="41410"/>
                            <a:ext cx="1726" cy="141"/>
                          </a:xfrm>
                          <a:custGeom>
                            <a:avLst/>
                            <a:gdLst/>
                            <a:ahLst/>
                            <a:cxnLst>
                              <a:cxn ang="0">
                                <a:pos x="0" y="65082"/>
                              </a:cxn>
                              <a:cxn ang="0">
                                <a:pos x="599668" y="59815"/>
                              </a:cxn>
                              <a:cxn ang="0">
                                <a:pos x="1096010" y="0"/>
                              </a:cxn>
                            </a:cxnLst>
                            <a:pathLst>
                              <a:path w="2917" h="238">
                                <a:moveTo>
                                  <a:pt x="0" y="173"/>
                                </a:moveTo>
                                <a:cubicBezTo>
                                  <a:pt x="378" y="248"/>
                                  <a:pt x="846" y="276"/>
                                  <a:pt x="1596" y="159"/>
                                </a:cubicBezTo>
                                <a:lnTo>
                                  <a:pt x="2917" y="0"/>
                                </a:lnTo>
                              </a:path>
                            </a:pathLst>
                          </a:custGeom>
                          <a:noFill/>
                          <a:ln w="38100" cap="flat" cmpd="sng">
                            <a:solidFill>
                              <a:srgbClr val="AFABAB"/>
                            </a:solidFill>
                            <a:prstDash val="solid"/>
                            <a:round/>
                            <a:headEnd type="none" w="med" len="med"/>
                            <a:tailEnd type="none" w="med" len="med"/>
                          </a:ln>
                        </p:spPr>
                        <p:txBody>
                          <a:bodyPr/>
                          <a:p>
                            <a:endParaRPr lang="en-US"/>
                          </a:p>
                        </p:txBody>
                      </p:sp>
                      <p:sp>
                        <p:nvSpPr>
                          <p:cNvPr id="274" name="Freeform 51"/>
                          <p:cNvSpPr/>
                          <p:nvPr/>
                        </p:nvSpPr>
                        <p:spPr>
                          <a:xfrm>
                            <a:off x="13170" y="42443"/>
                            <a:ext cx="1254" cy="83"/>
                          </a:xfrm>
                          <a:custGeom>
                            <a:avLst/>
                            <a:gdLst/>
                            <a:ahLst/>
                            <a:cxnLst>
                              <a:cxn ang="0">
                                <a:pos x="0" y="20705"/>
                              </a:cxn>
                              <a:cxn ang="0">
                                <a:pos x="796290" y="0"/>
                              </a:cxn>
                            </a:cxnLst>
                            <a:pathLst>
                              <a:path w="2119" h="141">
                                <a:moveTo>
                                  <a:pt x="0" y="55"/>
                                </a:moveTo>
                                <a:cubicBezTo>
                                  <a:pt x="736" y="220"/>
                                  <a:pt x="1438" y="117"/>
                                  <a:pt x="2119" y="0"/>
                                </a:cubicBezTo>
                              </a:path>
                            </a:pathLst>
                          </a:custGeom>
                          <a:noFill/>
                          <a:ln w="38100" cap="flat" cmpd="sng">
                            <a:solidFill>
                              <a:srgbClr val="AFABAB"/>
                            </a:solidFill>
                            <a:prstDash val="solid"/>
                            <a:round/>
                            <a:headEnd type="none" w="med" len="med"/>
                            <a:tailEnd type="none" w="med" len="med"/>
                          </a:ln>
                        </p:spPr>
                        <p:txBody>
                          <a:bodyPr/>
                          <a:p>
                            <a:endParaRPr lang="en-US"/>
                          </a:p>
                        </p:txBody>
                      </p:sp>
                      <p:sp>
                        <p:nvSpPr>
                          <p:cNvPr id="275" name="Freeform 52"/>
                          <p:cNvSpPr/>
                          <p:nvPr/>
                        </p:nvSpPr>
                        <p:spPr>
                          <a:xfrm>
                            <a:off x="12852" y="43495"/>
                            <a:ext cx="1759" cy="131"/>
                          </a:xfrm>
                          <a:custGeom>
                            <a:avLst/>
                            <a:gdLst/>
                            <a:ahLst/>
                            <a:cxnLst>
                              <a:cxn ang="0">
                                <a:pos x="0" y="31005"/>
                              </a:cxn>
                              <a:cxn ang="0">
                                <a:pos x="597367" y="75244"/>
                              </a:cxn>
                              <a:cxn ang="0">
                                <a:pos x="1116965" y="0"/>
                              </a:cxn>
                            </a:cxnLst>
                            <a:pathLst>
                              <a:path w="2973" h="221">
                                <a:moveTo>
                                  <a:pt x="0" y="82"/>
                                </a:moveTo>
                                <a:cubicBezTo>
                                  <a:pt x="283" y="220"/>
                                  <a:pt x="1039" y="247"/>
                                  <a:pt x="1590" y="199"/>
                                </a:cubicBezTo>
                                <a:lnTo>
                                  <a:pt x="2973" y="0"/>
                                </a:lnTo>
                              </a:path>
                            </a:pathLst>
                          </a:custGeom>
                          <a:noFill/>
                          <a:ln w="38100" cap="flat" cmpd="sng">
                            <a:solidFill>
                              <a:srgbClr val="AFABAB"/>
                            </a:solidFill>
                            <a:prstDash val="solid"/>
                            <a:round/>
                            <a:headEnd type="none" w="med" len="med"/>
                            <a:tailEnd type="none" w="med" len="med"/>
                          </a:ln>
                        </p:spPr>
                        <p:txBody>
                          <a:bodyPr/>
                          <a:p>
                            <a:endParaRPr lang="en-US"/>
                          </a:p>
                        </p:txBody>
                      </p:sp>
                    </p:grpSp>
                  </p:grpSp>
                </p:grpSp>
              </p:grpSp>
            </p:grpSp>
            <p:sp>
              <p:nvSpPr>
                <p:cNvPr id="276" name="Freeform 9"/>
                <p:cNvSpPr/>
                <p:nvPr/>
              </p:nvSpPr>
              <p:spPr>
                <a:xfrm>
                  <a:off x="12928" y="40664"/>
                  <a:ext cx="240" cy="745"/>
                </a:xfrm>
                <a:custGeom>
                  <a:avLst/>
                  <a:gdLst/>
                  <a:ahLst/>
                  <a:cxnLst>
                    <a:cxn ang="0">
                      <a:pos x="30103" y="0"/>
                    </a:cxn>
                    <a:cxn ang="0">
                      <a:pos x="149389" y="314130"/>
                    </a:cxn>
                    <a:cxn ang="0">
                      <a:pos x="59831" y="467438"/>
                    </a:cxn>
                    <a:cxn ang="0">
                      <a:pos x="0" y="472323"/>
                    </a:cxn>
                  </a:cxnLst>
                  <a:pathLst>
                    <a:path w="405" h="1259">
                      <a:moveTo>
                        <a:pt x="80" y="0"/>
                      </a:moveTo>
                      <a:cubicBezTo>
                        <a:pt x="412" y="65"/>
                        <a:pt x="421" y="556"/>
                        <a:pt x="397" y="836"/>
                      </a:cubicBezTo>
                      <a:cubicBezTo>
                        <a:pt x="373" y="1116"/>
                        <a:pt x="159" y="1250"/>
                        <a:pt x="159" y="1244"/>
                      </a:cubicBezTo>
                      <a:cubicBezTo>
                        <a:pt x="74" y="1257"/>
                        <a:pt x="92" y="1263"/>
                        <a:pt x="0" y="1257"/>
                      </a:cubicBezTo>
                    </a:path>
                  </a:pathLst>
                </a:custGeom>
                <a:noFill/>
                <a:ln w="38100" cap="flat" cmpd="sng">
                  <a:solidFill>
                    <a:srgbClr val="AFABAB"/>
                  </a:solidFill>
                  <a:prstDash val="solid"/>
                  <a:miter/>
                  <a:headEnd type="none" w="med" len="med"/>
                  <a:tailEnd type="none" w="med" len="med"/>
                </a:ln>
              </p:spPr>
              <p:txBody>
                <a:bodyPr/>
                <a:p>
                  <a:endParaRPr lang="en-US"/>
                </a:p>
              </p:txBody>
            </p:sp>
          </p:grpSp>
        </p:grpSp>
        <p:sp>
          <p:nvSpPr>
            <p:cNvPr id="277" name="Freeform 46"/>
            <p:cNvSpPr/>
            <p:nvPr/>
          </p:nvSpPr>
          <p:spPr>
            <a:xfrm>
              <a:off x="8875" y="144618"/>
              <a:ext cx="31" cy="527"/>
            </a:xfrm>
            <a:custGeom>
              <a:avLst/>
              <a:gdLst/>
              <a:ahLst/>
              <a:cxnLst>
                <a:cxn ang="0">
                  <a:pos x="1157" y="0"/>
                </a:cxn>
                <a:cxn ang="0">
                  <a:pos x="20070" y="334645"/>
                </a:cxn>
              </a:cxnLst>
              <a:pathLst>
                <a:path w="52" h="891">
                  <a:moveTo>
                    <a:pt x="3" y="0"/>
                  </a:moveTo>
                  <a:cubicBezTo>
                    <a:pt x="-7" y="307"/>
                    <a:pt x="13" y="574"/>
                    <a:pt x="52" y="891"/>
                  </a:cubicBezTo>
                </a:path>
              </a:pathLst>
            </a:custGeom>
            <a:noFill/>
            <a:ln w="9525" cap="flat" cmpd="sng">
              <a:solidFill>
                <a:srgbClr val="000000"/>
              </a:solidFill>
              <a:prstDash val="solid"/>
              <a:round/>
              <a:headEnd type="none" w="med" len="med"/>
              <a:tailEnd type="none" w="med" len="med"/>
            </a:ln>
          </p:spPr>
          <p:txBody>
            <a:bodyPr/>
            <a:p>
              <a:endParaRPr lang="en-US"/>
            </a:p>
          </p:txBody>
        </p:sp>
      </p:grpSp>
      <p:grpSp>
        <p:nvGrpSpPr>
          <p:cNvPr id="278" name="Group 277"/>
          <p:cNvGrpSpPr/>
          <p:nvPr/>
        </p:nvGrpSpPr>
        <p:grpSpPr>
          <a:xfrm rot="0">
            <a:off x="6682740" y="422275"/>
            <a:ext cx="2292350" cy="5522595"/>
            <a:chOff x="1272" y="1100"/>
            <a:chExt cx="5672" cy="13658"/>
          </a:xfrm>
        </p:grpSpPr>
        <p:grpSp>
          <p:nvGrpSpPr>
            <p:cNvPr id="279" name="Group 278"/>
            <p:cNvGrpSpPr/>
            <p:nvPr/>
          </p:nvGrpSpPr>
          <p:grpSpPr>
            <a:xfrm>
              <a:off x="1272" y="1100"/>
              <a:ext cx="5673" cy="13658"/>
              <a:chOff x="1272" y="1100"/>
              <a:chExt cx="5673" cy="13658"/>
            </a:xfrm>
          </p:grpSpPr>
          <p:sp>
            <p:nvSpPr>
              <p:cNvPr id="280" name="Freeform 39"/>
              <p:cNvSpPr/>
              <p:nvPr/>
            </p:nvSpPr>
            <p:spPr>
              <a:xfrm flipH="1">
                <a:off x="1272" y="1100"/>
                <a:ext cx="5673" cy="13658"/>
              </a:xfrm>
              <a:custGeom>
                <a:avLst/>
                <a:gdLst>
                  <a:gd name="connsiteX0" fmla="*/ 1900 w 5673"/>
                  <a:gd name="connsiteY0" fmla="*/ 276 h 13657"/>
                  <a:gd name="connsiteX1" fmla="*/ 3278 w 5673"/>
                  <a:gd name="connsiteY1" fmla="*/ 34 h 13657"/>
                  <a:gd name="connsiteX2" fmla="*/ 4060 w 5673"/>
                  <a:gd name="connsiteY2" fmla="*/ 981 h 13657"/>
                  <a:gd name="connsiteX3" fmla="*/ 5596 w 5673"/>
                  <a:gd name="connsiteY3" fmla="*/ 1656 h 13657"/>
                  <a:gd name="connsiteX4" fmla="*/ 5506 w 5673"/>
                  <a:gd name="connsiteY4" fmla="*/ 3443 h 13657"/>
                  <a:gd name="connsiteX5" fmla="*/ 4921 w 5673"/>
                  <a:gd name="connsiteY5" fmla="*/ 6703 h 13657"/>
                  <a:gd name="connsiteX6" fmla="*/ 5461 w 5673"/>
                  <a:gd name="connsiteY6" fmla="*/ 9709 h 13657"/>
                  <a:gd name="connsiteX7" fmla="*/ 5459 w 5673"/>
                  <a:gd name="connsiteY7" fmla="*/ 13131 h 13657"/>
                  <a:gd name="connsiteX8" fmla="*/ 4 w 5673"/>
                  <a:gd name="connsiteY8" fmla="*/ 13469 h 13657"/>
                  <a:gd name="connsiteX9" fmla="*/ 708 w 5673"/>
                  <a:gd name="connsiteY9" fmla="*/ 8860 h 13657"/>
                  <a:gd name="connsiteX10" fmla="*/ 830 w 5673"/>
                  <a:gd name="connsiteY10" fmla="*/ 5838 h 13657"/>
                  <a:gd name="connsiteX11" fmla="*/ 342 w 5673"/>
                  <a:gd name="connsiteY11" fmla="*/ 4283 h 13657"/>
                  <a:gd name="connsiteX12" fmla="*/ 403 w 5673"/>
                  <a:gd name="connsiteY12" fmla="*/ 2390 h 13657"/>
                  <a:gd name="connsiteX13" fmla="*/ 2161 w 5673"/>
                  <a:gd name="connsiteY13" fmla="*/ 1401 h 13657"/>
                  <a:gd name="connsiteX14" fmla="*/ 1900 w 5673"/>
                  <a:gd name="connsiteY14" fmla="*/ 276 h 1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pathLst>
                  <a:path w="5673" h="13658">
                    <a:moveTo>
                      <a:pt x="1900" y="276"/>
                    </a:moveTo>
                    <a:cubicBezTo>
                      <a:pt x="2255" y="106"/>
                      <a:pt x="2696" y="-78"/>
                      <a:pt x="3278" y="34"/>
                    </a:cubicBezTo>
                    <a:cubicBezTo>
                      <a:pt x="3304" y="341"/>
                      <a:pt x="3867" y="950"/>
                      <a:pt x="4060" y="981"/>
                    </a:cubicBezTo>
                    <a:lnTo>
                      <a:pt x="5596" y="1656"/>
                    </a:lnTo>
                    <a:cubicBezTo>
                      <a:pt x="5746" y="2256"/>
                      <a:pt x="5656" y="2797"/>
                      <a:pt x="5506" y="3443"/>
                    </a:cubicBezTo>
                    <a:cubicBezTo>
                      <a:pt x="5368" y="4465"/>
                      <a:pt x="5100" y="4656"/>
                      <a:pt x="4921" y="6703"/>
                    </a:cubicBezTo>
                    <a:cubicBezTo>
                      <a:pt x="4778" y="7887"/>
                      <a:pt x="5359" y="8337"/>
                      <a:pt x="5461" y="9709"/>
                    </a:cubicBezTo>
                    <a:lnTo>
                      <a:pt x="5459" y="13131"/>
                    </a:lnTo>
                    <a:cubicBezTo>
                      <a:pt x="3866" y="13457"/>
                      <a:pt x="1938" y="13922"/>
                      <a:pt x="4" y="13469"/>
                    </a:cubicBezTo>
                    <a:cubicBezTo>
                      <a:pt x="-30" y="11702"/>
                      <a:pt x="150" y="10249"/>
                      <a:pt x="708" y="8860"/>
                    </a:cubicBezTo>
                    <a:cubicBezTo>
                      <a:pt x="1243" y="7805"/>
                      <a:pt x="1133" y="7164"/>
                      <a:pt x="830" y="5838"/>
                    </a:cubicBezTo>
                    <a:lnTo>
                      <a:pt x="342" y="4283"/>
                    </a:lnTo>
                    <a:lnTo>
                      <a:pt x="403" y="2390"/>
                    </a:lnTo>
                    <a:lnTo>
                      <a:pt x="2161" y="1401"/>
                    </a:lnTo>
                    <a:cubicBezTo>
                      <a:pt x="2461" y="1181"/>
                      <a:pt x="2011" y="679"/>
                      <a:pt x="1900" y="276"/>
                    </a:cubicBezTo>
                    <a:close/>
                  </a:path>
                </a:pathLst>
              </a:custGeom>
              <a:solidFill>
                <a:srgbClr val="DAE3F3"/>
              </a:solidFill>
              <a:ln w="9525" cap="flat" cmpd="sng">
                <a:solidFill>
                  <a:srgbClr val="000000"/>
                </a:solidFill>
                <a:prstDash val="solid"/>
                <a:round/>
                <a:headEnd type="none" w="med" len="med"/>
                <a:tailEnd type="none" w="med" len="med"/>
              </a:ln>
            </p:spPr>
            <p:txBody>
              <a:bodyPr/>
              <a:p>
                <a:endParaRPr lang="en-US"/>
              </a:p>
            </p:txBody>
          </p:sp>
          <p:grpSp>
            <p:nvGrpSpPr>
              <p:cNvPr id="281" name="Group 280"/>
              <p:cNvGrpSpPr/>
              <p:nvPr/>
            </p:nvGrpSpPr>
            <p:grpSpPr>
              <a:xfrm>
                <a:off x="1597" y="1914"/>
                <a:ext cx="5349" cy="12837"/>
                <a:chOff x="1597" y="1914"/>
                <a:chExt cx="5349" cy="12837"/>
              </a:xfrm>
            </p:grpSpPr>
            <p:grpSp>
              <p:nvGrpSpPr>
                <p:cNvPr id="282" name="Group 281"/>
                <p:cNvGrpSpPr/>
                <p:nvPr/>
              </p:nvGrpSpPr>
              <p:grpSpPr>
                <a:xfrm rot="0" flipH="1">
                  <a:off x="5958" y="3447"/>
                  <a:ext cx="988" cy="1975"/>
                  <a:chOff x="12787" y="40693"/>
                  <a:chExt cx="334" cy="668"/>
                </a:xfrm>
              </p:grpSpPr>
              <p:sp>
                <p:nvSpPr>
                  <p:cNvPr id="283" name="Oval 41"/>
                  <p:cNvSpPr/>
                  <p:nvPr/>
                </p:nvSpPr>
                <p:spPr>
                  <a:xfrm>
                    <a:off x="12787" y="40693"/>
                    <a:ext cx="334" cy="669"/>
                  </a:xfrm>
                  <a:prstGeom prst="ellipse">
                    <a:avLst/>
                  </a:prstGeom>
                  <a:solidFill>
                    <a:srgbClr val="DAE3F3"/>
                  </a:solidFill>
                  <a:ln w="9525" cap="flat" cmpd="sng">
                    <a:solidFill>
                      <a:srgbClr val="000000"/>
                    </a:solidFill>
                    <a:prstDash val="solid"/>
                    <a:round/>
                    <a:headEnd type="none" w="med" len="med"/>
                    <a:tailEnd type="none" w="med" len="med"/>
                  </a:ln>
                </p:spPr>
                <p:txBody>
                  <a:bodyPr/>
                  <a:p>
                    <a:endParaRPr lang="en-US"/>
                  </a:p>
                </p:txBody>
              </p:sp>
              <p:sp>
                <p:nvSpPr>
                  <p:cNvPr id="284" name="Oval 19"/>
                  <p:cNvSpPr/>
                  <p:nvPr/>
                </p:nvSpPr>
                <p:spPr>
                  <a:xfrm>
                    <a:off x="12876" y="40931"/>
                    <a:ext cx="137" cy="205"/>
                  </a:xfrm>
                  <a:prstGeom prst="ellipse">
                    <a:avLst/>
                  </a:prstGeom>
                  <a:solidFill>
                    <a:srgbClr val="5B9BD5"/>
                  </a:solidFill>
                  <a:ln w="12700" cap="flat" cmpd="sng">
                    <a:solidFill>
                      <a:srgbClr val="41719C"/>
                    </a:solidFill>
                    <a:prstDash val="solid"/>
                    <a:miter/>
                    <a:headEnd type="none" w="med" len="med"/>
                    <a:tailEnd type="none" w="med" len="med"/>
                  </a:ln>
                </p:spPr>
                <p:txBody>
                  <a:bodyPr/>
                  <a:p>
                    <a:endParaRPr lang="en-US"/>
                  </a:p>
                </p:txBody>
              </p:sp>
            </p:grpSp>
            <p:sp>
              <p:nvSpPr>
                <p:cNvPr id="285" name="Freeform 48"/>
                <p:cNvSpPr/>
                <p:nvPr/>
              </p:nvSpPr>
              <p:spPr>
                <a:xfrm flipH="1">
                  <a:off x="4476" y="2923"/>
                  <a:ext cx="950" cy="11829"/>
                </a:xfrm>
                <a:custGeom>
                  <a:avLst/>
                  <a:gdLst>
                    <a:gd name="connsiteX0" fmla="*/ 0 w 950"/>
                    <a:gd name="connsiteY0" fmla="*/ 0 h 11829"/>
                    <a:gd name="connsiteX1" fmla="*/ 418 w 950"/>
                    <a:gd name="connsiteY1" fmla="*/ 546 h 11829"/>
                    <a:gd name="connsiteX2" fmla="*/ 950 w 950"/>
                    <a:gd name="connsiteY2" fmla="*/ 5935 h 11829"/>
                    <a:gd name="connsiteX3" fmla="*/ 559 w 950"/>
                    <a:gd name="connsiteY3" fmla="*/ 8294 h 11829"/>
                    <a:gd name="connsiteX4" fmla="*/ 210 w 950"/>
                    <a:gd name="connsiteY4" fmla="*/ 11829 h 11829"/>
                  </a:gdLst>
                  <a:ahLst/>
                  <a:cxnLst>
                    <a:cxn ang="0">
                      <a:pos x="connsiteX0" y="connsiteY0"/>
                    </a:cxn>
                    <a:cxn ang="0">
                      <a:pos x="connsiteX1" y="connsiteY1"/>
                    </a:cxn>
                    <a:cxn ang="0">
                      <a:pos x="connsiteX2" y="connsiteY2"/>
                    </a:cxn>
                    <a:cxn ang="0">
                      <a:pos x="connsiteX3" y="connsiteY3"/>
                    </a:cxn>
                    <a:cxn ang="0">
                      <a:pos x="connsiteX4" y="connsiteY4"/>
                    </a:cxn>
                  </a:cxnLst>
                  <a:pathLst>
                    <a:path w="950" h="11829">
                      <a:moveTo>
                        <a:pt x="0" y="0"/>
                      </a:moveTo>
                      <a:cubicBezTo>
                        <a:pt x="262" y="136"/>
                        <a:pt x="262" y="173"/>
                        <a:pt x="418" y="546"/>
                      </a:cubicBezTo>
                      <a:cubicBezTo>
                        <a:pt x="1196" y="3249"/>
                        <a:pt x="793" y="3472"/>
                        <a:pt x="950" y="5935"/>
                      </a:cubicBezTo>
                      <a:cubicBezTo>
                        <a:pt x="782" y="7284"/>
                        <a:pt x="694" y="7166"/>
                        <a:pt x="559" y="8294"/>
                      </a:cubicBezTo>
                      <a:cubicBezTo>
                        <a:pt x="358" y="9537"/>
                        <a:pt x="327" y="10651"/>
                        <a:pt x="210" y="11829"/>
                      </a:cubicBezTo>
                    </a:path>
                  </a:pathLst>
                </a:custGeom>
                <a:noFill/>
                <a:ln w="9525" cap="flat" cmpd="sng">
                  <a:solidFill>
                    <a:srgbClr val="000000"/>
                  </a:solidFill>
                  <a:prstDash val="solid"/>
                  <a:round/>
                  <a:headEnd type="none" w="med" len="med"/>
                  <a:tailEnd type="none" w="med" len="med"/>
                </a:ln>
              </p:spPr>
              <p:txBody>
                <a:bodyPr/>
                <a:p>
                  <a:endParaRPr lang="en-US"/>
                </a:p>
              </p:txBody>
            </p:sp>
            <p:sp>
              <p:nvSpPr>
                <p:cNvPr id="286" name="Freeform 44"/>
                <p:cNvSpPr/>
                <p:nvPr/>
              </p:nvSpPr>
              <p:spPr>
                <a:xfrm flipH="1">
                  <a:off x="4495" y="2421"/>
                  <a:ext cx="1782" cy="1026"/>
                </a:xfrm>
                <a:custGeom>
                  <a:avLst/>
                  <a:gdLst>
                    <a:gd name="connsiteX0" fmla="*/ 0 w 1894"/>
                    <a:gd name="connsiteY0" fmla="*/ 1175 h 1175"/>
                    <a:gd name="connsiteX1" fmla="*/ 1894 w 1894"/>
                    <a:gd name="connsiteY1" fmla="*/ 0 h 1175"/>
                  </a:gdLst>
                  <a:ahLst/>
                  <a:cxnLst>
                    <a:cxn ang="0">
                      <a:pos x="connsiteX0" y="connsiteY0"/>
                    </a:cxn>
                    <a:cxn ang="0">
                      <a:pos x="connsiteX1" y="connsiteY1"/>
                    </a:cxn>
                  </a:cxnLst>
                  <a:pathLst>
                    <a:path w="1894" h="1175">
                      <a:moveTo>
                        <a:pt x="0" y="1175"/>
                      </a:moveTo>
                      <a:lnTo>
                        <a:pt x="1894" y="0"/>
                      </a:lnTo>
                    </a:path>
                  </a:pathLst>
                </a:custGeom>
                <a:solidFill>
                  <a:srgbClr val="ED7D31"/>
                </a:solidFill>
                <a:ln w="38100" cap="flat" cmpd="sng">
                  <a:solidFill>
                    <a:srgbClr val="AFABAB"/>
                  </a:solidFill>
                  <a:prstDash val="solid"/>
                  <a:round/>
                  <a:headEnd type="none" w="med" len="med"/>
                  <a:tailEnd type="none" w="med" len="med"/>
                </a:ln>
              </p:spPr>
              <p:txBody>
                <a:bodyPr/>
                <a:p>
                  <a:endParaRPr lang="en-US"/>
                </a:p>
              </p:txBody>
            </p:sp>
            <p:sp>
              <p:nvSpPr>
                <p:cNvPr id="287" name="Freeform 47"/>
                <p:cNvSpPr/>
                <p:nvPr/>
              </p:nvSpPr>
              <p:spPr>
                <a:xfrm flipH="1">
                  <a:off x="3109" y="2300"/>
                  <a:ext cx="410" cy="12283"/>
                </a:xfrm>
                <a:custGeom>
                  <a:avLst/>
                  <a:gdLst>
                    <a:gd name="connsiteX0" fmla="*/ 0 w 409"/>
                    <a:gd name="connsiteY0" fmla="*/ 0 h 12283"/>
                    <a:gd name="connsiteX1" fmla="*/ 276 w 409"/>
                    <a:gd name="connsiteY1" fmla="*/ 3577 h 12283"/>
                    <a:gd name="connsiteX2" fmla="*/ 39 w 409"/>
                    <a:gd name="connsiteY2" fmla="*/ 6509 h 12283"/>
                    <a:gd name="connsiteX3" fmla="*/ 398 w 409"/>
                    <a:gd name="connsiteY3" fmla="*/ 9679 h 12283"/>
                    <a:gd name="connsiteX4" fmla="*/ 311 w 409"/>
                    <a:gd name="connsiteY4" fmla="*/ 12283 h 12283"/>
                  </a:gdLst>
                  <a:ahLst/>
                  <a:cxnLst>
                    <a:cxn ang="0">
                      <a:pos x="connsiteX0" y="connsiteY0"/>
                    </a:cxn>
                    <a:cxn ang="0">
                      <a:pos x="connsiteX1" y="connsiteY1"/>
                    </a:cxn>
                    <a:cxn ang="0">
                      <a:pos x="connsiteX2" y="connsiteY2"/>
                    </a:cxn>
                    <a:cxn ang="0">
                      <a:pos x="connsiteX3" y="connsiteY3"/>
                    </a:cxn>
                    <a:cxn ang="0">
                      <a:pos x="connsiteX4" y="connsiteY4"/>
                    </a:cxn>
                  </a:cxnLst>
                  <a:pathLst>
                    <a:path w="410" h="12283">
                      <a:moveTo>
                        <a:pt x="0" y="0"/>
                      </a:moveTo>
                      <a:cubicBezTo>
                        <a:pt x="224" y="629"/>
                        <a:pt x="398" y="1832"/>
                        <a:pt x="276" y="3577"/>
                      </a:cubicBezTo>
                      <a:cubicBezTo>
                        <a:pt x="154" y="4753"/>
                        <a:pt x="32" y="5633"/>
                        <a:pt x="39" y="6509"/>
                      </a:cubicBezTo>
                      <a:cubicBezTo>
                        <a:pt x="240" y="8121"/>
                        <a:pt x="464" y="8535"/>
                        <a:pt x="398" y="9679"/>
                      </a:cubicBezTo>
                      <a:cubicBezTo>
                        <a:pt x="411" y="11051"/>
                        <a:pt x="331" y="11030"/>
                        <a:pt x="311" y="12283"/>
                      </a:cubicBez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288" name="Group 287"/>
                <p:cNvGrpSpPr/>
                <p:nvPr/>
              </p:nvGrpSpPr>
              <p:grpSpPr>
                <a:xfrm rot="0" flipH="1">
                  <a:off x="1597" y="5629"/>
                  <a:ext cx="5201" cy="6489"/>
                  <a:chOff x="12852" y="41431"/>
                  <a:chExt cx="1759" cy="2195"/>
                </a:xfrm>
              </p:grpSpPr>
              <p:sp>
                <p:nvSpPr>
                  <p:cNvPr id="289" name="Freeform 50"/>
                  <p:cNvSpPr/>
                  <p:nvPr/>
                </p:nvSpPr>
                <p:spPr>
                  <a:xfrm>
                    <a:off x="12961" y="41431"/>
                    <a:ext cx="1584" cy="122"/>
                  </a:xfrm>
                  <a:custGeom>
                    <a:avLst/>
                    <a:gdLst>
                      <a:gd name="connsiteX0" fmla="*/ 0 w 4684"/>
                      <a:gd name="connsiteY0" fmla="*/ 254 h 361"/>
                      <a:gd name="connsiteX1" fmla="*/ 2834 w 4684"/>
                      <a:gd name="connsiteY1" fmla="*/ 216 h 361"/>
                      <a:gd name="connsiteX2" fmla="*/ 4684 w 4684"/>
                      <a:gd name="connsiteY2" fmla="*/ 0 h 361"/>
                    </a:gdLst>
                    <a:ahLst/>
                    <a:cxnLst>
                      <a:cxn ang="0">
                        <a:pos x="connsiteX0" y="connsiteY0"/>
                      </a:cxn>
                      <a:cxn ang="0">
                        <a:pos x="connsiteX1" y="connsiteY1"/>
                      </a:cxn>
                      <a:cxn ang="0">
                        <a:pos x="connsiteX2" y="connsiteY2"/>
                      </a:cxn>
                    </a:cxnLst>
                    <a:pathLst>
                      <a:path w="4684" h="361">
                        <a:moveTo>
                          <a:pt x="0" y="254"/>
                        </a:moveTo>
                        <a:cubicBezTo>
                          <a:pt x="661" y="385"/>
                          <a:pt x="1522" y="421"/>
                          <a:pt x="2834" y="216"/>
                        </a:cubicBezTo>
                        <a:lnTo>
                          <a:pt x="4684" y="0"/>
                        </a:lnTo>
                      </a:path>
                    </a:pathLst>
                  </a:custGeom>
                  <a:noFill/>
                  <a:ln w="38100" cap="flat" cmpd="sng">
                    <a:solidFill>
                      <a:srgbClr val="AFABAB"/>
                    </a:solidFill>
                    <a:prstDash val="solid"/>
                    <a:round/>
                    <a:headEnd type="none" w="med" len="med"/>
                    <a:tailEnd type="none" w="med" len="med"/>
                  </a:ln>
                </p:spPr>
                <p:txBody>
                  <a:bodyPr/>
                  <a:p>
                    <a:endParaRPr lang="en-US"/>
                  </a:p>
                </p:txBody>
              </p:sp>
              <p:sp>
                <p:nvSpPr>
                  <p:cNvPr id="393" name="Freeform 51"/>
                  <p:cNvSpPr/>
                  <p:nvPr/>
                </p:nvSpPr>
                <p:spPr>
                  <a:xfrm>
                    <a:off x="13170" y="42443"/>
                    <a:ext cx="1254" cy="83"/>
                  </a:xfrm>
                  <a:custGeom>
                    <a:avLst/>
                    <a:gdLst/>
                    <a:ahLst/>
                    <a:cxnLst>
                      <a:cxn ang="0">
                        <a:pos x="0" y="20705"/>
                      </a:cxn>
                      <a:cxn ang="0">
                        <a:pos x="796290" y="0"/>
                      </a:cxn>
                    </a:cxnLst>
                    <a:pathLst>
                      <a:path w="2119" h="141">
                        <a:moveTo>
                          <a:pt x="0" y="55"/>
                        </a:moveTo>
                        <a:cubicBezTo>
                          <a:pt x="736" y="220"/>
                          <a:pt x="1438" y="117"/>
                          <a:pt x="2119" y="0"/>
                        </a:cubicBezTo>
                      </a:path>
                    </a:pathLst>
                  </a:custGeom>
                  <a:noFill/>
                  <a:ln w="38100" cap="flat" cmpd="sng">
                    <a:solidFill>
                      <a:srgbClr val="AFABAB"/>
                    </a:solidFill>
                    <a:prstDash val="solid"/>
                    <a:round/>
                    <a:headEnd type="none" w="med" len="med"/>
                    <a:tailEnd type="none" w="med" len="med"/>
                  </a:ln>
                </p:spPr>
                <p:txBody>
                  <a:bodyPr/>
                  <a:p>
                    <a:endParaRPr lang="en-US"/>
                  </a:p>
                </p:txBody>
              </p:sp>
              <p:sp>
                <p:nvSpPr>
                  <p:cNvPr id="400" name="Freeform 52"/>
                  <p:cNvSpPr/>
                  <p:nvPr/>
                </p:nvSpPr>
                <p:spPr>
                  <a:xfrm>
                    <a:off x="12852" y="43495"/>
                    <a:ext cx="1759" cy="131"/>
                  </a:xfrm>
                  <a:custGeom>
                    <a:avLst/>
                    <a:gdLst/>
                    <a:ahLst/>
                    <a:cxnLst>
                      <a:cxn ang="0">
                        <a:pos x="0" y="31005"/>
                      </a:cxn>
                      <a:cxn ang="0">
                        <a:pos x="597367" y="75244"/>
                      </a:cxn>
                      <a:cxn ang="0">
                        <a:pos x="1116965" y="0"/>
                      </a:cxn>
                    </a:cxnLst>
                    <a:pathLst>
                      <a:path w="2973" h="221">
                        <a:moveTo>
                          <a:pt x="0" y="82"/>
                        </a:moveTo>
                        <a:cubicBezTo>
                          <a:pt x="283" y="220"/>
                          <a:pt x="1039" y="247"/>
                          <a:pt x="1590" y="199"/>
                        </a:cubicBezTo>
                        <a:lnTo>
                          <a:pt x="2973" y="0"/>
                        </a:lnTo>
                      </a:path>
                    </a:pathLst>
                  </a:custGeom>
                  <a:noFill/>
                  <a:ln w="38100" cap="flat" cmpd="sng">
                    <a:solidFill>
                      <a:srgbClr val="AFABAB"/>
                    </a:solidFill>
                    <a:prstDash val="solid"/>
                    <a:round/>
                    <a:headEnd type="none" w="med" len="med"/>
                    <a:tailEnd type="none" w="med" len="med"/>
                  </a:ln>
                </p:spPr>
                <p:txBody>
                  <a:bodyPr/>
                  <a:p>
                    <a:endParaRPr lang="en-US"/>
                  </a:p>
                </p:txBody>
              </p:sp>
            </p:grpSp>
            <p:sp>
              <p:nvSpPr>
                <p:cNvPr id="401" name="Freeform 400"/>
                <p:cNvSpPr/>
                <p:nvPr/>
              </p:nvSpPr>
              <p:spPr>
                <a:xfrm>
                  <a:off x="3069" y="1914"/>
                  <a:ext cx="1611" cy="507"/>
                </a:xfrm>
                <a:custGeom>
                  <a:avLst/>
                  <a:gdLst>
                    <a:gd name="connsiteX0" fmla="*/ 0 w 1611"/>
                    <a:gd name="connsiteY0" fmla="*/ 0 h 506"/>
                    <a:gd name="connsiteX1" fmla="*/ 1611 w 1611"/>
                    <a:gd name="connsiteY1" fmla="*/ 470 h 506"/>
                  </a:gdLst>
                  <a:ahLst/>
                  <a:cxnLst>
                    <a:cxn ang="0">
                      <a:pos x="connsiteX0" y="connsiteY0"/>
                    </a:cxn>
                    <a:cxn ang="0">
                      <a:pos x="connsiteX1" y="connsiteY1"/>
                    </a:cxn>
                  </a:cxnLst>
                  <a:rect l="l" t="t" r="r" b="b"/>
                  <a:pathLst>
                    <a:path w="1611" h="507">
                      <a:moveTo>
                        <a:pt x="0" y="0"/>
                      </a:moveTo>
                      <a:cubicBezTo>
                        <a:pt x="-23" y="354"/>
                        <a:pt x="879" y="604"/>
                        <a:pt x="1611" y="470"/>
                      </a:cubicBezTo>
                    </a:path>
                  </a:pathLst>
                </a:custGeom>
                <a:no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2" name="Freeform 47"/>
                <p:cNvSpPr/>
                <p:nvPr/>
              </p:nvSpPr>
              <p:spPr>
                <a:xfrm flipH="1">
                  <a:off x="2151" y="2430"/>
                  <a:ext cx="371" cy="12163"/>
                </a:xfrm>
                <a:custGeom>
                  <a:avLst/>
                  <a:gdLst>
                    <a:gd name="connsiteX0" fmla="*/ 317 w 371"/>
                    <a:gd name="connsiteY0" fmla="*/ 0 h 12163"/>
                    <a:gd name="connsiteX1" fmla="*/ 237 w 371"/>
                    <a:gd name="connsiteY1" fmla="*/ 3457 h 12163"/>
                    <a:gd name="connsiteX2" fmla="*/ 0 w 371"/>
                    <a:gd name="connsiteY2" fmla="*/ 6389 h 12163"/>
                    <a:gd name="connsiteX3" fmla="*/ 359 w 371"/>
                    <a:gd name="connsiteY3" fmla="*/ 9559 h 12163"/>
                    <a:gd name="connsiteX4" fmla="*/ 272 w 371"/>
                    <a:gd name="connsiteY4" fmla="*/ 12163 h 12163"/>
                  </a:gdLst>
                  <a:ahLst/>
                  <a:cxnLst>
                    <a:cxn ang="0">
                      <a:pos x="connsiteX0" y="connsiteY0"/>
                    </a:cxn>
                    <a:cxn ang="0">
                      <a:pos x="connsiteX1" y="connsiteY1"/>
                    </a:cxn>
                    <a:cxn ang="0">
                      <a:pos x="connsiteX2" y="connsiteY2"/>
                    </a:cxn>
                    <a:cxn ang="0">
                      <a:pos x="connsiteX3" y="connsiteY3"/>
                    </a:cxn>
                    <a:cxn ang="0">
                      <a:pos x="connsiteX4" y="connsiteY4"/>
                    </a:cxn>
                  </a:cxnLst>
                  <a:pathLst>
                    <a:path w="371" h="12163">
                      <a:moveTo>
                        <a:pt x="317" y="0"/>
                      </a:moveTo>
                      <a:cubicBezTo>
                        <a:pt x="407" y="855"/>
                        <a:pt x="359" y="1712"/>
                        <a:pt x="237" y="3457"/>
                      </a:cubicBezTo>
                      <a:cubicBezTo>
                        <a:pt x="115" y="4633"/>
                        <a:pt x="-7" y="5513"/>
                        <a:pt x="0" y="6389"/>
                      </a:cubicBezTo>
                      <a:cubicBezTo>
                        <a:pt x="201" y="8001"/>
                        <a:pt x="425" y="8415"/>
                        <a:pt x="359" y="9559"/>
                      </a:cubicBezTo>
                      <a:cubicBezTo>
                        <a:pt x="372" y="10931"/>
                        <a:pt x="292" y="10910"/>
                        <a:pt x="272" y="12163"/>
                      </a:cubicBezTo>
                    </a:path>
                  </a:pathLst>
                </a:custGeom>
                <a:noFill/>
                <a:ln w="38100" cap="flat" cmpd="sng">
                  <a:solidFill>
                    <a:srgbClr val="AFABAB"/>
                  </a:solidFill>
                  <a:prstDash val="solid"/>
                  <a:round/>
                  <a:headEnd type="none" w="med" len="med"/>
                  <a:tailEnd type="none" w="med" len="med"/>
                </a:ln>
              </p:spPr>
              <p:txBody>
                <a:bodyPr/>
                <a:p>
                  <a:endParaRPr lang="en-US"/>
                </a:p>
              </p:txBody>
            </p:sp>
          </p:grpSp>
        </p:grpSp>
        <p:sp>
          <p:nvSpPr>
            <p:cNvPr id="403" name="Freeform 49"/>
            <p:cNvSpPr/>
            <p:nvPr/>
          </p:nvSpPr>
          <p:spPr>
            <a:xfrm flipH="1">
              <a:off x="5648" y="5443"/>
              <a:ext cx="1064" cy="9132"/>
            </a:xfrm>
            <a:custGeom>
              <a:avLst/>
              <a:gdLst/>
              <a:ahLst/>
              <a:cxnLst>
                <a:cxn ang="0">
                  <a:pos x="75197" y="0"/>
                </a:cxn>
                <a:cxn ang="0">
                  <a:pos x="218072" y="774084"/>
                </a:cxn>
                <a:cxn ang="0">
                  <a:pos x="33462" y="1471512"/>
                </a:cxn>
                <a:cxn ang="0">
                  <a:pos x="0" y="1961515"/>
                </a:cxn>
              </a:cxnLst>
              <a:pathLst>
                <a:path w="609" h="5220">
                  <a:moveTo>
                    <a:pt x="200" y="0"/>
                  </a:moveTo>
                  <a:cubicBezTo>
                    <a:pt x="474" y="696"/>
                    <a:pt x="688" y="1556"/>
                    <a:pt x="580" y="2060"/>
                  </a:cubicBezTo>
                  <a:cubicBezTo>
                    <a:pt x="430" y="2674"/>
                    <a:pt x="123" y="3276"/>
                    <a:pt x="89" y="3916"/>
                  </a:cubicBezTo>
                  <a:lnTo>
                    <a:pt x="0" y="5220"/>
                  </a:lnTo>
                </a:path>
              </a:pathLst>
            </a:custGeom>
            <a:noFill/>
            <a:ln w="38100" cap="flat" cmpd="sng">
              <a:solidFill>
                <a:srgbClr val="AFABAB"/>
              </a:solidFill>
              <a:prstDash val="solid"/>
              <a:round/>
              <a:headEnd type="none" w="med" len="med"/>
              <a:tailEnd type="none" w="med" len="med"/>
            </a:ln>
          </p:spPr>
          <p:txBody>
            <a:bodyPr/>
            <a:p>
              <a:endParaRPr lang="en-US"/>
            </a:p>
          </p:txBody>
        </p:sp>
        <p:sp>
          <p:nvSpPr>
            <p:cNvPr id="406" name="Freeform 9"/>
            <p:cNvSpPr/>
            <p:nvPr/>
          </p:nvSpPr>
          <p:spPr>
            <a:xfrm flipH="1">
              <a:off x="5864" y="3361"/>
              <a:ext cx="710" cy="2203"/>
            </a:xfrm>
            <a:custGeom>
              <a:avLst/>
              <a:gdLst/>
              <a:ahLst/>
              <a:cxnLst>
                <a:cxn ang="0">
                  <a:pos x="30103" y="0"/>
                </a:cxn>
                <a:cxn ang="0">
                  <a:pos x="149389" y="314130"/>
                </a:cxn>
                <a:cxn ang="0">
                  <a:pos x="59831" y="467438"/>
                </a:cxn>
                <a:cxn ang="0">
                  <a:pos x="0" y="472323"/>
                </a:cxn>
              </a:cxnLst>
              <a:pathLst>
                <a:path w="405" h="1259">
                  <a:moveTo>
                    <a:pt x="80" y="0"/>
                  </a:moveTo>
                  <a:cubicBezTo>
                    <a:pt x="412" y="65"/>
                    <a:pt x="421" y="556"/>
                    <a:pt x="397" y="836"/>
                  </a:cubicBezTo>
                  <a:cubicBezTo>
                    <a:pt x="373" y="1116"/>
                    <a:pt x="159" y="1250"/>
                    <a:pt x="159" y="1244"/>
                  </a:cubicBezTo>
                  <a:cubicBezTo>
                    <a:pt x="74" y="1257"/>
                    <a:pt x="92" y="1263"/>
                    <a:pt x="0" y="1257"/>
                  </a:cubicBezTo>
                </a:path>
              </a:pathLst>
            </a:custGeom>
            <a:noFill/>
            <a:ln w="38100" cap="flat" cmpd="sng">
              <a:solidFill>
                <a:srgbClr val="AFABAB"/>
              </a:solidFill>
              <a:prstDash val="solid"/>
              <a:miter/>
              <a:headEnd type="none" w="med" len="med"/>
              <a:tailEnd type="none" w="med" len="med"/>
            </a:ln>
          </p:spPr>
          <p:txBody>
            <a:bodyPr/>
            <a:p>
              <a:endParaRPr lang="en-US"/>
            </a:p>
          </p:txBody>
        </p:sp>
      </p:grpSp>
      <p:grpSp>
        <p:nvGrpSpPr>
          <p:cNvPr id="407" name="Group 406"/>
          <p:cNvGrpSpPr/>
          <p:nvPr/>
        </p:nvGrpSpPr>
        <p:grpSpPr>
          <a:xfrm rot="0">
            <a:off x="9469755" y="911860"/>
            <a:ext cx="1705610" cy="5435600"/>
            <a:chOff x="10179" y="1844"/>
            <a:chExt cx="2686" cy="8560"/>
          </a:xfrm>
        </p:grpSpPr>
        <p:sp>
          <p:nvSpPr>
            <p:cNvPr id="408" name="Freeform 407"/>
            <p:cNvSpPr/>
            <p:nvPr/>
          </p:nvSpPr>
          <p:spPr>
            <a:xfrm>
              <a:off x="10179" y="1844"/>
              <a:ext cx="2687" cy="8561"/>
            </a:xfrm>
            <a:custGeom>
              <a:avLst/>
              <a:gdLst>
                <a:gd name="connsiteX0" fmla="*/ 2579 w 2939"/>
                <a:gd name="connsiteY0" fmla="*/ 504 h 9267"/>
                <a:gd name="connsiteX1" fmla="*/ 2818 w 2939"/>
                <a:gd name="connsiteY1" fmla="*/ 1721 h 9267"/>
                <a:gd name="connsiteX2" fmla="*/ 2560 w 2939"/>
                <a:gd name="connsiteY2" fmla="*/ 4487 h 9267"/>
                <a:gd name="connsiteX3" fmla="*/ 2666 w 2939"/>
                <a:gd name="connsiteY3" fmla="*/ 9136 h 9267"/>
                <a:gd name="connsiteX4" fmla="*/ 24 w 2939"/>
                <a:gd name="connsiteY4" fmla="*/ 9068 h 9267"/>
                <a:gd name="connsiteX5" fmla="*/ 513 w 2939"/>
                <a:gd name="connsiteY5" fmla="*/ 5135 h 9267"/>
                <a:gd name="connsiteX6" fmla="*/ 261 w 2939"/>
                <a:gd name="connsiteY6" fmla="*/ 2243 h 9267"/>
                <a:gd name="connsiteX7" fmla="*/ 354 w 2939"/>
                <a:gd name="connsiteY7" fmla="*/ 781 h 9267"/>
                <a:gd name="connsiteX8" fmla="*/ 1733 w 2939"/>
                <a:gd name="connsiteY8" fmla="*/ 0 h 9267"/>
                <a:gd name="connsiteX9" fmla="*/ 2579 w 2939"/>
                <a:gd name="connsiteY9" fmla="*/ 504 h 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9" h="9267">
                  <a:moveTo>
                    <a:pt x="2579" y="504"/>
                  </a:moveTo>
                  <a:cubicBezTo>
                    <a:pt x="2639" y="987"/>
                    <a:pt x="2740" y="1397"/>
                    <a:pt x="2818" y="1721"/>
                  </a:cubicBezTo>
                  <a:cubicBezTo>
                    <a:pt x="3219" y="3108"/>
                    <a:pt x="2493" y="3202"/>
                    <a:pt x="2560" y="4487"/>
                  </a:cubicBezTo>
                  <a:cubicBezTo>
                    <a:pt x="2804" y="5840"/>
                    <a:pt x="2629" y="7815"/>
                    <a:pt x="2666" y="9136"/>
                  </a:cubicBezTo>
                  <a:cubicBezTo>
                    <a:pt x="1419" y="9394"/>
                    <a:pt x="777" y="9217"/>
                    <a:pt x="24" y="9068"/>
                  </a:cubicBezTo>
                  <a:cubicBezTo>
                    <a:pt x="-86" y="7406"/>
                    <a:pt x="205" y="5680"/>
                    <a:pt x="513" y="5135"/>
                  </a:cubicBezTo>
                  <a:cubicBezTo>
                    <a:pt x="1042" y="4122"/>
                    <a:pt x="362" y="2814"/>
                    <a:pt x="261" y="2243"/>
                  </a:cubicBezTo>
                  <a:cubicBezTo>
                    <a:pt x="859" y="2274"/>
                    <a:pt x="852" y="850"/>
                    <a:pt x="354" y="781"/>
                  </a:cubicBezTo>
                  <a:lnTo>
                    <a:pt x="1733" y="0"/>
                  </a:lnTo>
                  <a:cubicBezTo>
                    <a:pt x="1904" y="202"/>
                    <a:pt x="2206" y="463"/>
                    <a:pt x="2579" y="504"/>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9" name="Freeform 408"/>
            <p:cNvSpPr/>
            <p:nvPr/>
          </p:nvSpPr>
          <p:spPr>
            <a:xfrm>
              <a:off x="10387" y="3882"/>
              <a:ext cx="616" cy="6386"/>
            </a:xfrm>
            <a:custGeom>
              <a:avLst/>
              <a:gdLst>
                <a:gd name="connsiteX0" fmla="*/ 199 w 674"/>
                <a:gd name="connsiteY0" fmla="*/ 0 h 6913"/>
                <a:gd name="connsiteX1" fmla="*/ 617 w 674"/>
                <a:gd name="connsiteY1" fmla="*/ 1449 h 6913"/>
                <a:gd name="connsiteX2" fmla="*/ 362 w 674"/>
                <a:gd name="connsiteY2" fmla="*/ 3371 h 6913"/>
                <a:gd name="connsiteX3" fmla="*/ 11 w 674"/>
                <a:gd name="connsiteY3" fmla="*/ 5349 h 6913"/>
                <a:gd name="connsiteX4" fmla="*/ 0 w 674"/>
                <a:gd name="connsiteY4" fmla="*/ 6913 h 6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 h="6913">
                  <a:moveTo>
                    <a:pt x="199" y="0"/>
                  </a:moveTo>
                  <a:cubicBezTo>
                    <a:pt x="382" y="541"/>
                    <a:pt x="376" y="384"/>
                    <a:pt x="617" y="1449"/>
                  </a:cubicBezTo>
                  <a:cubicBezTo>
                    <a:pt x="729" y="1996"/>
                    <a:pt x="693" y="2583"/>
                    <a:pt x="362" y="3371"/>
                  </a:cubicBezTo>
                  <a:cubicBezTo>
                    <a:pt x="105" y="4036"/>
                    <a:pt x="52" y="4649"/>
                    <a:pt x="11" y="5349"/>
                  </a:cubicBezTo>
                  <a:lnTo>
                    <a:pt x="0" y="6913"/>
                  </a:ln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10" name="Group 409"/>
          <p:cNvGrpSpPr/>
          <p:nvPr/>
        </p:nvGrpSpPr>
        <p:grpSpPr>
          <a:xfrm rot="0">
            <a:off x="9857740" y="2421890"/>
            <a:ext cx="692785" cy="2390140"/>
            <a:chOff x="10790" y="4222"/>
            <a:chExt cx="1091" cy="3764"/>
          </a:xfrm>
        </p:grpSpPr>
        <p:sp>
          <p:nvSpPr>
            <p:cNvPr id="411" name="Freeform 410"/>
            <p:cNvSpPr/>
            <p:nvPr/>
          </p:nvSpPr>
          <p:spPr>
            <a:xfrm>
              <a:off x="10790" y="4222"/>
              <a:ext cx="892" cy="430"/>
            </a:xfrm>
            <a:custGeom>
              <a:avLst/>
              <a:gdLst>
                <a:gd name="connisteX0" fmla="*/ 0 w 619125"/>
                <a:gd name="connsiteY0" fmla="*/ 295275 h 295275"/>
                <a:gd name="connisteX1" fmla="*/ 619125 w 619125"/>
                <a:gd name="connsiteY1" fmla="*/ 0 h 295275"/>
              </a:gdLst>
              <a:ahLst/>
              <a:cxnLst>
                <a:cxn ang="0">
                  <a:pos x="connisteX0" y="connsiteY0"/>
                </a:cxn>
                <a:cxn ang="0">
                  <a:pos x="connisteX1" y="connsiteY1"/>
                </a:cxn>
              </a:cxnLst>
              <a:rect l="l" t="t" r="r" b="b"/>
              <a:pathLst>
                <a:path w="619125" h="295275">
                  <a:moveTo>
                    <a:pt x="0" y="295275"/>
                  </a:moveTo>
                  <a:lnTo>
                    <a:pt x="619125" y="0"/>
                  </a:ln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12" name="Freeform 411"/>
            <p:cNvSpPr/>
            <p:nvPr/>
          </p:nvSpPr>
          <p:spPr>
            <a:xfrm>
              <a:off x="11567" y="4402"/>
              <a:ext cx="315" cy="3585"/>
            </a:xfrm>
            <a:custGeom>
              <a:avLst/>
              <a:gdLst>
                <a:gd name="connsiteX0" fmla="*/ 335 w 343"/>
                <a:gd name="connsiteY0" fmla="*/ 0 h 3881"/>
                <a:gd name="connsiteX1" fmla="*/ 0 w 343"/>
                <a:gd name="connsiteY1" fmla="*/ 3881 h 3881"/>
              </a:gdLst>
              <a:ahLst/>
              <a:cxnLst>
                <a:cxn ang="0">
                  <a:pos x="connsiteX0" y="connsiteY0"/>
                </a:cxn>
                <a:cxn ang="0">
                  <a:pos x="connsiteX1" y="connsiteY1"/>
                </a:cxn>
              </a:cxnLst>
              <a:rect l="l" t="t" r="r" b="b"/>
              <a:pathLst>
                <a:path w="344" h="3881">
                  <a:moveTo>
                    <a:pt x="335" y="0"/>
                  </a:moveTo>
                  <a:cubicBezTo>
                    <a:pt x="405" y="1856"/>
                    <a:pt x="45" y="2621"/>
                    <a:pt x="0" y="388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413" name="Freeform 412"/>
          <p:cNvSpPr/>
          <p:nvPr/>
        </p:nvSpPr>
        <p:spPr>
          <a:xfrm>
            <a:off x="7396656" y="907415"/>
            <a:ext cx="1602258" cy="5415373"/>
          </a:xfrm>
          <a:custGeom>
            <a:avLst/>
            <a:gdLst>
              <a:gd name="connsiteX0" fmla="*/ 243 w 2523"/>
              <a:gd name="connsiteY0" fmla="*/ 0 h 8528"/>
              <a:gd name="connsiteX1" fmla="*/ 1042 w 2523"/>
              <a:gd name="connsiteY1" fmla="*/ 53 h 8528"/>
              <a:gd name="connsiteX2" fmla="*/ 2106 w 2523"/>
              <a:gd name="connsiteY2" fmla="*/ 682 h 8528"/>
              <a:gd name="connsiteX3" fmla="*/ 2239 w 2523"/>
              <a:gd name="connsiteY3" fmla="*/ 2063 h 8528"/>
              <a:gd name="connsiteX4" fmla="*/ 1868 w 2523"/>
              <a:gd name="connsiteY4" fmla="*/ 3460 h 8528"/>
              <a:gd name="connsiteX5" fmla="*/ 2341 w 2523"/>
              <a:gd name="connsiteY5" fmla="*/ 5524 h 8528"/>
              <a:gd name="connsiteX6" fmla="*/ 2523 w 2523"/>
              <a:gd name="connsiteY6" fmla="*/ 8408 h 8528"/>
              <a:gd name="connsiteX7" fmla="*/ 114 w 2523"/>
              <a:gd name="connsiteY7" fmla="*/ 8450 h 8528"/>
              <a:gd name="connsiteX8" fmla="*/ 15 w 2523"/>
              <a:gd name="connsiteY8" fmla="*/ 5705 h 8528"/>
              <a:gd name="connsiteX9" fmla="*/ 123 w 2523"/>
              <a:gd name="connsiteY9" fmla="*/ 2593 h 8528"/>
              <a:gd name="connsiteX10" fmla="*/ 243 w 2523"/>
              <a:gd name="connsiteY10" fmla="*/ 0 h 8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3" h="8528">
                <a:moveTo>
                  <a:pt x="243" y="0"/>
                </a:moveTo>
                <a:cubicBezTo>
                  <a:pt x="527" y="72"/>
                  <a:pt x="756" y="119"/>
                  <a:pt x="1042" y="53"/>
                </a:cubicBezTo>
                <a:lnTo>
                  <a:pt x="2106" y="682"/>
                </a:lnTo>
                <a:cubicBezTo>
                  <a:pt x="1668" y="918"/>
                  <a:pt x="1699" y="2081"/>
                  <a:pt x="2239" y="2063"/>
                </a:cubicBezTo>
                <a:cubicBezTo>
                  <a:pt x="2111" y="2539"/>
                  <a:pt x="1951" y="2991"/>
                  <a:pt x="1868" y="3460"/>
                </a:cubicBezTo>
                <a:cubicBezTo>
                  <a:pt x="1690" y="4388"/>
                  <a:pt x="2173" y="4838"/>
                  <a:pt x="2341" y="5524"/>
                </a:cubicBezTo>
                <a:cubicBezTo>
                  <a:pt x="2624" y="6634"/>
                  <a:pt x="2443" y="7415"/>
                  <a:pt x="2523" y="8408"/>
                </a:cubicBezTo>
                <a:cubicBezTo>
                  <a:pt x="1702" y="8556"/>
                  <a:pt x="982" y="8564"/>
                  <a:pt x="114" y="8450"/>
                </a:cubicBezTo>
                <a:cubicBezTo>
                  <a:pt x="64" y="7496"/>
                  <a:pt x="-39" y="7037"/>
                  <a:pt x="15" y="5705"/>
                </a:cubicBezTo>
                <a:cubicBezTo>
                  <a:pt x="80" y="4582"/>
                  <a:pt x="409" y="4587"/>
                  <a:pt x="123" y="2593"/>
                </a:cubicBezTo>
                <a:cubicBezTo>
                  <a:pt x="59" y="1878"/>
                  <a:pt x="-61" y="1113"/>
                  <a:pt x="243" y="0"/>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14" name="Freeform 413"/>
          <p:cNvSpPr/>
          <p:nvPr/>
        </p:nvSpPr>
        <p:spPr>
          <a:xfrm>
            <a:off x="7985125" y="2625090"/>
            <a:ext cx="164465" cy="2058035"/>
          </a:xfrm>
          <a:custGeom>
            <a:avLst/>
            <a:gdLst>
              <a:gd name="connsiteX0" fmla="*/ 80 w 284"/>
              <a:gd name="connsiteY0" fmla="*/ 0 h 3481"/>
              <a:gd name="connsiteX1" fmla="*/ 284 w 284"/>
              <a:gd name="connsiteY1" fmla="*/ 3481 h 3481"/>
            </a:gdLst>
            <a:ahLst/>
            <a:cxnLst>
              <a:cxn ang="0">
                <a:pos x="connsiteX0" y="connsiteY0"/>
              </a:cxn>
              <a:cxn ang="0">
                <a:pos x="connsiteX1" y="connsiteY1"/>
              </a:cxn>
            </a:cxnLst>
            <a:rect l="l" t="t" r="r" b="b"/>
            <a:pathLst>
              <a:path w="284" h="3481">
                <a:moveTo>
                  <a:pt x="80" y="0"/>
                </a:moveTo>
                <a:cubicBezTo>
                  <a:pt x="-161" y="1944"/>
                  <a:pt x="210" y="2278"/>
                  <a:pt x="284" y="348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415" name="Group 414"/>
          <p:cNvGrpSpPr/>
          <p:nvPr/>
        </p:nvGrpSpPr>
        <p:grpSpPr>
          <a:xfrm>
            <a:off x="10857230" y="1235075"/>
            <a:ext cx="295275" cy="4609465"/>
            <a:chOff x="12364" y="2353"/>
            <a:chExt cx="465" cy="7259"/>
          </a:xfrm>
          <a:solidFill>
            <a:schemeClr val="tx2"/>
          </a:solidFill>
        </p:grpSpPr>
        <p:sp>
          <p:nvSpPr>
            <p:cNvPr id="416" name="Oval 415"/>
            <p:cNvSpPr/>
            <p:nvPr/>
          </p:nvSpPr>
          <p:spPr>
            <a:xfrm>
              <a:off x="12379" y="2353"/>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17" name="Oval 416"/>
            <p:cNvSpPr/>
            <p:nvPr/>
          </p:nvSpPr>
          <p:spPr>
            <a:xfrm>
              <a:off x="12707" y="3992"/>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18" name="Oval 417"/>
            <p:cNvSpPr/>
            <p:nvPr/>
          </p:nvSpPr>
          <p:spPr>
            <a:xfrm>
              <a:off x="12364" y="5933"/>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19" name="Oval 418"/>
            <p:cNvSpPr/>
            <p:nvPr/>
          </p:nvSpPr>
          <p:spPr>
            <a:xfrm>
              <a:off x="12470" y="7941"/>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20" name="Oval 419"/>
            <p:cNvSpPr/>
            <p:nvPr/>
          </p:nvSpPr>
          <p:spPr>
            <a:xfrm>
              <a:off x="12470" y="9492"/>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21" name="Group 420"/>
          <p:cNvGrpSpPr/>
          <p:nvPr/>
        </p:nvGrpSpPr>
        <p:grpSpPr>
          <a:xfrm>
            <a:off x="7425055" y="980440"/>
            <a:ext cx="243205" cy="4883150"/>
            <a:chOff x="15814" y="1987"/>
            <a:chExt cx="383" cy="7690"/>
          </a:xfrm>
          <a:solidFill>
            <a:schemeClr val="tx2"/>
          </a:solidFill>
        </p:grpSpPr>
        <p:sp>
          <p:nvSpPr>
            <p:cNvPr id="422" name="Oval 421"/>
            <p:cNvSpPr/>
            <p:nvPr/>
          </p:nvSpPr>
          <p:spPr>
            <a:xfrm>
              <a:off x="15814" y="7941"/>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23" name="Oval 422"/>
            <p:cNvSpPr/>
            <p:nvPr/>
          </p:nvSpPr>
          <p:spPr>
            <a:xfrm>
              <a:off x="16075" y="5975"/>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24" name="Oval 423"/>
            <p:cNvSpPr/>
            <p:nvPr/>
          </p:nvSpPr>
          <p:spPr>
            <a:xfrm>
              <a:off x="15884" y="4047"/>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25" name="Oval 424"/>
            <p:cNvSpPr/>
            <p:nvPr/>
          </p:nvSpPr>
          <p:spPr>
            <a:xfrm>
              <a:off x="15883" y="9557"/>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26" name="Oval 425"/>
            <p:cNvSpPr/>
            <p:nvPr/>
          </p:nvSpPr>
          <p:spPr>
            <a:xfrm>
              <a:off x="16006" y="1987"/>
              <a:ext cx="122" cy="12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30" name="Group 429"/>
          <p:cNvGrpSpPr/>
          <p:nvPr/>
        </p:nvGrpSpPr>
        <p:grpSpPr>
          <a:xfrm>
            <a:off x="10417175" y="3373120"/>
            <a:ext cx="451485" cy="521970"/>
            <a:chOff x="11671" y="5720"/>
            <a:chExt cx="711" cy="822"/>
          </a:xfrm>
        </p:grpSpPr>
        <p:sp>
          <p:nvSpPr>
            <p:cNvPr id="431" name="Text Box 430"/>
            <p:cNvSpPr txBox="1"/>
            <p:nvPr/>
          </p:nvSpPr>
          <p:spPr>
            <a:xfrm>
              <a:off x="11814" y="5720"/>
              <a:ext cx="568" cy="822"/>
            </a:xfrm>
            <a:prstGeom prst="rect">
              <a:avLst/>
            </a:prstGeom>
            <a:noFill/>
          </p:spPr>
          <p:txBody>
            <a:bodyPr wrap="none" rtlCol="0">
              <a:spAutoFit/>
            </a:bodyPr>
            <a:p>
              <a:r>
                <a:rPr lang="en-US" sz="2800" b="1">
                  <a:solidFill>
                    <a:schemeClr val="bg1"/>
                  </a:solidFill>
                  <a:latin typeface="Times New Roman" panose="02020603050405020304" charset="0"/>
                </a:rPr>
                <a:t>2</a:t>
              </a:r>
              <a:endParaRPr lang="en-US" sz="2800" b="1">
                <a:solidFill>
                  <a:schemeClr val="bg1"/>
                </a:solidFill>
                <a:latin typeface="Times New Roman" panose="02020603050405020304" charset="0"/>
              </a:endParaRPr>
            </a:p>
          </p:txBody>
        </p:sp>
        <p:sp>
          <p:nvSpPr>
            <p:cNvPr id="432" name="Oval 431"/>
            <p:cNvSpPr/>
            <p:nvPr/>
          </p:nvSpPr>
          <p:spPr>
            <a:xfrm>
              <a:off x="11671" y="604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33" name="Group 432"/>
          <p:cNvGrpSpPr/>
          <p:nvPr/>
        </p:nvGrpSpPr>
        <p:grpSpPr>
          <a:xfrm>
            <a:off x="10412095" y="4556760"/>
            <a:ext cx="451485" cy="521970"/>
            <a:chOff x="11463" y="7384"/>
            <a:chExt cx="711" cy="822"/>
          </a:xfrm>
        </p:grpSpPr>
        <p:sp>
          <p:nvSpPr>
            <p:cNvPr id="434" name="Text Box 433"/>
            <p:cNvSpPr txBox="1"/>
            <p:nvPr/>
          </p:nvSpPr>
          <p:spPr>
            <a:xfrm>
              <a:off x="11606" y="7384"/>
              <a:ext cx="568" cy="822"/>
            </a:xfrm>
            <a:prstGeom prst="rect">
              <a:avLst/>
            </a:prstGeom>
            <a:noFill/>
          </p:spPr>
          <p:txBody>
            <a:bodyPr wrap="none" rtlCol="0">
              <a:spAutoFit/>
            </a:bodyPr>
            <a:p>
              <a:r>
                <a:rPr lang="en-US" sz="2800" b="1">
                  <a:solidFill>
                    <a:schemeClr val="bg1"/>
                  </a:solidFill>
                  <a:latin typeface="Times New Roman" panose="02020603050405020304" charset="0"/>
                </a:rPr>
                <a:t>3</a:t>
              </a:r>
              <a:endParaRPr lang="en-US" sz="2800" b="1">
                <a:solidFill>
                  <a:schemeClr val="bg1"/>
                </a:solidFill>
                <a:latin typeface="Times New Roman" panose="02020603050405020304" charset="0"/>
              </a:endParaRPr>
            </a:p>
          </p:txBody>
        </p:sp>
        <p:sp>
          <p:nvSpPr>
            <p:cNvPr id="435" name="Oval 434"/>
            <p:cNvSpPr/>
            <p:nvPr/>
          </p:nvSpPr>
          <p:spPr>
            <a:xfrm>
              <a:off x="11463" y="770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39" name="Group 438"/>
          <p:cNvGrpSpPr/>
          <p:nvPr/>
        </p:nvGrpSpPr>
        <p:grpSpPr>
          <a:xfrm>
            <a:off x="9883775" y="3373120"/>
            <a:ext cx="451485" cy="521970"/>
            <a:chOff x="10831" y="5720"/>
            <a:chExt cx="711" cy="822"/>
          </a:xfrm>
        </p:grpSpPr>
        <p:sp>
          <p:nvSpPr>
            <p:cNvPr id="440" name="Text Box 439"/>
            <p:cNvSpPr txBox="1"/>
            <p:nvPr/>
          </p:nvSpPr>
          <p:spPr>
            <a:xfrm>
              <a:off x="10974" y="5720"/>
              <a:ext cx="568" cy="822"/>
            </a:xfrm>
            <a:prstGeom prst="rect">
              <a:avLst/>
            </a:prstGeom>
            <a:noFill/>
          </p:spPr>
          <p:txBody>
            <a:bodyPr wrap="none" rtlCol="0">
              <a:spAutoFit/>
            </a:bodyPr>
            <a:p>
              <a:r>
                <a:rPr lang="en-US" sz="2800" b="1">
                  <a:solidFill>
                    <a:schemeClr val="bg1"/>
                  </a:solidFill>
                  <a:latin typeface="Times New Roman" panose="02020603050405020304" charset="0"/>
                </a:rPr>
                <a:t>5</a:t>
              </a:r>
              <a:endParaRPr lang="en-US" sz="2800" b="1">
                <a:solidFill>
                  <a:schemeClr val="bg1"/>
                </a:solidFill>
                <a:latin typeface="Times New Roman" panose="02020603050405020304" charset="0"/>
              </a:endParaRPr>
            </a:p>
          </p:txBody>
        </p:sp>
        <p:sp>
          <p:nvSpPr>
            <p:cNvPr id="441" name="Oval 440"/>
            <p:cNvSpPr/>
            <p:nvPr/>
          </p:nvSpPr>
          <p:spPr>
            <a:xfrm>
              <a:off x="10831" y="604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42" name="Group 441"/>
          <p:cNvGrpSpPr/>
          <p:nvPr/>
        </p:nvGrpSpPr>
        <p:grpSpPr>
          <a:xfrm>
            <a:off x="9790430" y="2377440"/>
            <a:ext cx="451485" cy="521970"/>
            <a:chOff x="10671" y="3952"/>
            <a:chExt cx="711" cy="822"/>
          </a:xfrm>
        </p:grpSpPr>
        <p:sp>
          <p:nvSpPr>
            <p:cNvPr id="443" name="Text Box 442"/>
            <p:cNvSpPr txBox="1"/>
            <p:nvPr/>
          </p:nvSpPr>
          <p:spPr>
            <a:xfrm>
              <a:off x="10814" y="3952"/>
              <a:ext cx="568" cy="822"/>
            </a:xfrm>
            <a:prstGeom prst="rect">
              <a:avLst/>
            </a:prstGeom>
            <a:noFill/>
          </p:spPr>
          <p:txBody>
            <a:bodyPr wrap="none" rtlCol="0">
              <a:spAutoFit/>
            </a:bodyPr>
            <a:p>
              <a:r>
                <a:rPr lang="en-US" sz="2800" b="1">
                  <a:solidFill>
                    <a:schemeClr val="bg1"/>
                  </a:solidFill>
                  <a:latin typeface="Times New Roman" panose="02020603050405020304" charset="0"/>
                </a:rPr>
                <a:t>4</a:t>
              </a:r>
              <a:endParaRPr lang="en-US" sz="2800" b="1">
                <a:solidFill>
                  <a:schemeClr val="bg1"/>
                </a:solidFill>
                <a:latin typeface="Times New Roman" panose="02020603050405020304" charset="0"/>
              </a:endParaRPr>
            </a:p>
          </p:txBody>
        </p:sp>
        <p:sp>
          <p:nvSpPr>
            <p:cNvPr id="444" name="Oval 443"/>
            <p:cNvSpPr/>
            <p:nvPr/>
          </p:nvSpPr>
          <p:spPr>
            <a:xfrm>
              <a:off x="10671" y="4272"/>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45" name="Group 444"/>
          <p:cNvGrpSpPr/>
          <p:nvPr/>
        </p:nvGrpSpPr>
        <p:grpSpPr>
          <a:xfrm>
            <a:off x="8106410" y="2411095"/>
            <a:ext cx="451485" cy="521970"/>
            <a:chOff x="16687" y="4040"/>
            <a:chExt cx="711" cy="822"/>
          </a:xfrm>
        </p:grpSpPr>
        <p:sp>
          <p:nvSpPr>
            <p:cNvPr id="446" name="Oval 445"/>
            <p:cNvSpPr/>
            <p:nvPr/>
          </p:nvSpPr>
          <p:spPr>
            <a:xfrm>
              <a:off x="16687" y="448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47" name="Text Box 446"/>
            <p:cNvSpPr txBox="1"/>
            <p:nvPr/>
          </p:nvSpPr>
          <p:spPr>
            <a:xfrm>
              <a:off x="16830" y="4040"/>
              <a:ext cx="568" cy="822"/>
            </a:xfrm>
            <a:prstGeom prst="rect">
              <a:avLst/>
            </a:prstGeom>
            <a:noFill/>
          </p:spPr>
          <p:txBody>
            <a:bodyPr wrap="none" rtlCol="0">
              <a:spAutoFit/>
            </a:bodyPr>
            <a:p>
              <a:r>
                <a:rPr lang="en-US" sz="2800" b="1">
                  <a:solidFill>
                    <a:schemeClr val="bg1"/>
                  </a:solidFill>
                  <a:latin typeface="Times New Roman" panose="02020603050405020304" charset="0"/>
                </a:rPr>
                <a:t>7</a:t>
              </a:r>
              <a:endParaRPr lang="en-US" sz="2800" b="1">
                <a:solidFill>
                  <a:schemeClr val="bg1"/>
                </a:solidFill>
                <a:latin typeface="Times New Roman" panose="02020603050405020304" charset="0"/>
              </a:endParaRPr>
            </a:p>
          </p:txBody>
        </p:sp>
      </p:grpSp>
      <p:grpSp>
        <p:nvGrpSpPr>
          <p:cNvPr id="448" name="Group 447"/>
          <p:cNvGrpSpPr/>
          <p:nvPr/>
        </p:nvGrpSpPr>
        <p:grpSpPr>
          <a:xfrm>
            <a:off x="7954010" y="3310255"/>
            <a:ext cx="451485" cy="521970"/>
            <a:chOff x="16719" y="5656"/>
            <a:chExt cx="711" cy="822"/>
          </a:xfrm>
        </p:grpSpPr>
        <p:sp>
          <p:nvSpPr>
            <p:cNvPr id="449" name="Text Box 448"/>
            <p:cNvSpPr txBox="1"/>
            <p:nvPr/>
          </p:nvSpPr>
          <p:spPr>
            <a:xfrm>
              <a:off x="16862" y="5656"/>
              <a:ext cx="568" cy="822"/>
            </a:xfrm>
            <a:prstGeom prst="rect">
              <a:avLst/>
            </a:prstGeom>
            <a:noFill/>
          </p:spPr>
          <p:txBody>
            <a:bodyPr wrap="none" rtlCol="0">
              <a:spAutoFit/>
            </a:bodyPr>
            <a:p>
              <a:r>
                <a:rPr lang="en-US" sz="2800" b="1">
                  <a:solidFill>
                    <a:schemeClr val="bg1"/>
                  </a:solidFill>
                  <a:latin typeface="Times New Roman" panose="02020603050405020304" charset="0"/>
                </a:rPr>
                <a:t>8</a:t>
              </a:r>
              <a:endParaRPr lang="en-US" sz="2800" b="1">
                <a:solidFill>
                  <a:schemeClr val="bg1"/>
                </a:solidFill>
                <a:latin typeface="Times New Roman" panose="02020603050405020304" charset="0"/>
              </a:endParaRPr>
            </a:p>
          </p:txBody>
        </p:sp>
        <p:sp>
          <p:nvSpPr>
            <p:cNvPr id="450" name="Oval 449"/>
            <p:cNvSpPr/>
            <p:nvPr/>
          </p:nvSpPr>
          <p:spPr>
            <a:xfrm>
              <a:off x="16719" y="5976"/>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51" name="Group 450"/>
          <p:cNvGrpSpPr/>
          <p:nvPr/>
        </p:nvGrpSpPr>
        <p:grpSpPr>
          <a:xfrm>
            <a:off x="8126730" y="4458335"/>
            <a:ext cx="451485" cy="521970"/>
            <a:chOff x="16919" y="7464"/>
            <a:chExt cx="711" cy="822"/>
          </a:xfrm>
        </p:grpSpPr>
        <p:sp>
          <p:nvSpPr>
            <p:cNvPr id="452" name="Text Box 451"/>
            <p:cNvSpPr txBox="1"/>
            <p:nvPr/>
          </p:nvSpPr>
          <p:spPr>
            <a:xfrm>
              <a:off x="17062" y="7464"/>
              <a:ext cx="568" cy="822"/>
            </a:xfrm>
            <a:prstGeom prst="rect">
              <a:avLst/>
            </a:prstGeom>
            <a:noFill/>
          </p:spPr>
          <p:txBody>
            <a:bodyPr wrap="none" rtlCol="0">
              <a:spAutoFit/>
            </a:bodyPr>
            <a:p>
              <a:r>
                <a:rPr lang="en-US" sz="2800" b="1">
                  <a:solidFill>
                    <a:schemeClr val="bg1"/>
                  </a:solidFill>
                  <a:latin typeface="Times New Roman" panose="02020603050405020304" charset="0"/>
                </a:rPr>
                <a:t>9</a:t>
              </a:r>
              <a:endParaRPr lang="en-US" sz="2800" b="1">
                <a:solidFill>
                  <a:schemeClr val="bg1"/>
                </a:solidFill>
                <a:latin typeface="Times New Roman" panose="02020603050405020304" charset="0"/>
              </a:endParaRPr>
            </a:p>
          </p:txBody>
        </p:sp>
        <p:sp>
          <p:nvSpPr>
            <p:cNvPr id="453" name="Oval 452"/>
            <p:cNvSpPr/>
            <p:nvPr/>
          </p:nvSpPr>
          <p:spPr>
            <a:xfrm>
              <a:off x="16919" y="778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454" name="Freeform 453"/>
          <p:cNvSpPr/>
          <p:nvPr/>
        </p:nvSpPr>
        <p:spPr>
          <a:xfrm>
            <a:off x="9853930" y="3204210"/>
            <a:ext cx="1010285" cy="3161030"/>
          </a:xfrm>
          <a:custGeom>
            <a:avLst/>
            <a:gdLst>
              <a:gd name="connsiteX0" fmla="*/ 1077 w 1591"/>
              <a:gd name="connsiteY0" fmla="*/ 3 h 4978"/>
              <a:gd name="connsiteX1" fmla="*/ 270 w 1591"/>
              <a:gd name="connsiteY1" fmla="*/ 2730 h 4978"/>
              <a:gd name="connsiteX2" fmla="*/ 0 w 1591"/>
              <a:gd name="connsiteY2" fmla="*/ 4920 h 4978"/>
              <a:gd name="connsiteX3" fmla="*/ 434 w 1591"/>
              <a:gd name="connsiteY3" fmla="*/ 4962 h 4978"/>
              <a:gd name="connsiteX4" fmla="*/ 549 w 1591"/>
              <a:gd name="connsiteY4" fmla="*/ 3074 h 4978"/>
              <a:gd name="connsiteX5" fmla="*/ 801 w 1591"/>
              <a:gd name="connsiteY5" fmla="*/ 2353 h 4978"/>
              <a:gd name="connsiteX6" fmla="*/ 989 w 1591"/>
              <a:gd name="connsiteY6" fmla="*/ 3416 h 4978"/>
              <a:gd name="connsiteX7" fmla="*/ 1051 w 1591"/>
              <a:gd name="connsiteY7" fmla="*/ 4978 h 4978"/>
              <a:gd name="connsiteX8" fmla="*/ 1591 w 1591"/>
              <a:gd name="connsiteY8" fmla="*/ 4899 h 4978"/>
              <a:gd name="connsiteX9" fmla="*/ 974 w 1591"/>
              <a:gd name="connsiteY9" fmla="*/ 1236 h 4978"/>
              <a:gd name="connsiteX10" fmla="*/ 998 w 1591"/>
              <a:gd name="connsiteY10" fmla="*/ 306 h 4978"/>
              <a:gd name="connsiteX11" fmla="*/ 1081 w 1591"/>
              <a:gd name="connsiteY11" fmla="*/ 0 h 4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1" h="4978">
                <a:moveTo>
                  <a:pt x="1077" y="3"/>
                </a:moveTo>
                <a:cubicBezTo>
                  <a:pt x="564" y="773"/>
                  <a:pt x="433" y="1766"/>
                  <a:pt x="270" y="2730"/>
                </a:cubicBezTo>
                <a:lnTo>
                  <a:pt x="0" y="4920"/>
                </a:lnTo>
                <a:lnTo>
                  <a:pt x="434" y="4962"/>
                </a:lnTo>
                <a:cubicBezTo>
                  <a:pt x="476" y="4281"/>
                  <a:pt x="497" y="3963"/>
                  <a:pt x="549" y="3074"/>
                </a:cubicBezTo>
                <a:cubicBezTo>
                  <a:pt x="586" y="2687"/>
                  <a:pt x="567" y="2533"/>
                  <a:pt x="801" y="2353"/>
                </a:cubicBezTo>
                <a:cubicBezTo>
                  <a:pt x="864" y="2707"/>
                  <a:pt x="942" y="3005"/>
                  <a:pt x="989" y="3416"/>
                </a:cubicBezTo>
                <a:cubicBezTo>
                  <a:pt x="1038" y="3998"/>
                  <a:pt x="1030" y="4457"/>
                  <a:pt x="1051" y="4978"/>
                </a:cubicBezTo>
                <a:lnTo>
                  <a:pt x="1591" y="4899"/>
                </a:lnTo>
                <a:cubicBezTo>
                  <a:pt x="1485" y="2861"/>
                  <a:pt x="1172" y="2623"/>
                  <a:pt x="974" y="1236"/>
                </a:cubicBezTo>
                <a:cubicBezTo>
                  <a:pt x="938" y="901"/>
                  <a:pt x="964" y="521"/>
                  <a:pt x="998" y="306"/>
                </a:cubicBezTo>
                <a:cubicBezTo>
                  <a:pt x="1028" y="145"/>
                  <a:pt x="1079" y="88"/>
                  <a:pt x="1081" y="0"/>
                </a:cubicBezTo>
              </a:path>
            </a:pathLst>
          </a:cu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55" name="Freeform 454"/>
          <p:cNvSpPr/>
          <p:nvPr/>
        </p:nvSpPr>
        <p:spPr>
          <a:xfrm>
            <a:off x="10486865" y="1093470"/>
            <a:ext cx="183640" cy="2193290"/>
          </a:xfrm>
          <a:custGeom>
            <a:avLst/>
            <a:gdLst>
              <a:gd name="connsiteX0" fmla="*/ 289 w 289"/>
              <a:gd name="connsiteY0" fmla="*/ 0 h 3454"/>
              <a:gd name="connsiteX1" fmla="*/ 95 w 289"/>
              <a:gd name="connsiteY1" fmla="*/ 1721 h 3454"/>
              <a:gd name="connsiteX2" fmla="*/ 113 w 289"/>
              <a:gd name="connsiteY2" fmla="*/ 2909 h 3454"/>
              <a:gd name="connsiteX3" fmla="*/ 49 w 289"/>
              <a:gd name="connsiteY3" fmla="*/ 3454 h 3454"/>
            </a:gdLst>
            <a:ahLst/>
            <a:cxnLst>
              <a:cxn ang="0">
                <a:pos x="connsiteX0" y="connsiteY0"/>
              </a:cxn>
              <a:cxn ang="0">
                <a:pos x="connsiteX1" y="connsiteY1"/>
              </a:cxn>
              <a:cxn ang="0">
                <a:pos x="connsiteX2" y="connsiteY2"/>
              </a:cxn>
              <a:cxn ang="0">
                <a:pos x="connsiteX3" y="connsiteY3"/>
              </a:cxn>
            </a:cxnLst>
            <a:rect l="l" t="t" r="r" b="b"/>
            <a:pathLst>
              <a:path w="289" h="3454">
                <a:moveTo>
                  <a:pt x="289" y="0"/>
                </a:moveTo>
                <a:cubicBezTo>
                  <a:pt x="219" y="1200"/>
                  <a:pt x="224" y="1339"/>
                  <a:pt x="95" y="1721"/>
                </a:cubicBezTo>
                <a:cubicBezTo>
                  <a:pt x="18" y="2050"/>
                  <a:pt x="-82" y="2068"/>
                  <a:pt x="113" y="2909"/>
                </a:cubicBezTo>
                <a:cubicBezTo>
                  <a:pt x="136" y="3062"/>
                  <a:pt x="125" y="3318"/>
                  <a:pt x="49" y="3454"/>
                </a:cubicBezTo>
              </a:path>
            </a:pathLst>
          </a:cu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56" name="Freeform 455"/>
          <p:cNvSpPr/>
          <p:nvPr/>
        </p:nvSpPr>
        <p:spPr>
          <a:xfrm>
            <a:off x="8797925" y="1689100"/>
            <a:ext cx="195210" cy="521335"/>
          </a:xfrm>
          <a:custGeom>
            <a:avLst/>
            <a:gdLst>
              <a:gd name="connsiteX0" fmla="*/ 278 w 307"/>
              <a:gd name="connsiteY0" fmla="*/ 0 h 821"/>
              <a:gd name="connsiteX1" fmla="*/ 225 w 307"/>
              <a:gd name="connsiteY1" fmla="*/ 623 h 821"/>
              <a:gd name="connsiteX2" fmla="*/ 0 w 307"/>
              <a:gd name="connsiteY2" fmla="*/ 821 h 821"/>
            </a:gdLst>
            <a:ahLst/>
            <a:cxnLst>
              <a:cxn ang="0">
                <a:pos x="connsiteX0" y="connsiteY0"/>
              </a:cxn>
              <a:cxn ang="0">
                <a:pos x="connsiteX1" y="connsiteY1"/>
              </a:cxn>
              <a:cxn ang="0">
                <a:pos x="connsiteX2" y="connsiteY2"/>
              </a:cxn>
            </a:cxnLst>
            <a:rect l="l" t="t" r="r" b="b"/>
            <a:pathLst>
              <a:path w="307" h="821">
                <a:moveTo>
                  <a:pt x="278" y="0"/>
                </a:moveTo>
                <a:cubicBezTo>
                  <a:pt x="319" y="176"/>
                  <a:pt x="330" y="389"/>
                  <a:pt x="225" y="623"/>
                </a:cubicBezTo>
                <a:cubicBezTo>
                  <a:pt x="162" y="720"/>
                  <a:pt x="133" y="796"/>
                  <a:pt x="0" y="821"/>
                </a:cubicBezTo>
              </a:path>
            </a:pathLst>
          </a:cu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57" name="Freeform 456"/>
          <p:cNvSpPr/>
          <p:nvPr/>
        </p:nvSpPr>
        <p:spPr>
          <a:xfrm>
            <a:off x="8496187" y="2139950"/>
            <a:ext cx="426438" cy="4073525"/>
          </a:xfrm>
          <a:custGeom>
            <a:avLst/>
            <a:gdLst>
              <a:gd name="connsiteX0" fmla="*/ 400 w 671"/>
              <a:gd name="connsiteY0" fmla="*/ 0 h 6415"/>
              <a:gd name="connsiteX1" fmla="*/ 31 w 671"/>
              <a:gd name="connsiteY1" fmla="*/ 1669 h 6415"/>
              <a:gd name="connsiteX2" fmla="*/ 241 w 671"/>
              <a:gd name="connsiteY2" fmla="*/ 3004 h 6415"/>
              <a:gd name="connsiteX3" fmla="*/ 672 w 671"/>
              <a:gd name="connsiteY3" fmla="*/ 6415 h 6415"/>
            </a:gdLst>
            <a:ahLst/>
            <a:cxnLst>
              <a:cxn ang="0">
                <a:pos x="connsiteX0" y="connsiteY0"/>
              </a:cxn>
              <a:cxn ang="0">
                <a:pos x="connsiteX1" y="connsiteY1"/>
              </a:cxn>
              <a:cxn ang="0">
                <a:pos x="connsiteX2" y="connsiteY2"/>
              </a:cxn>
              <a:cxn ang="0">
                <a:pos x="connsiteX3" y="connsiteY3"/>
              </a:cxn>
            </a:cxnLst>
            <a:rect l="l" t="t" r="r" b="b"/>
            <a:pathLst>
              <a:path w="672" h="6415">
                <a:moveTo>
                  <a:pt x="400" y="0"/>
                </a:moveTo>
                <a:cubicBezTo>
                  <a:pt x="272" y="503"/>
                  <a:pt x="56" y="1181"/>
                  <a:pt x="31" y="1669"/>
                </a:cubicBezTo>
                <a:cubicBezTo>
                  <a:pt x="-70" y="2389"/>
                  <a:pt x="100" y="2603"/>
                  <a:pt x="241" y="3004"/>
                </a:cubicBezTo>
                <a:cubicBezTo>
                  <a:pt x="804" y="4391"/>
                  <a:pt x="638" y="5567"/>
                  <a:pt x="672" y="6415"/>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461" name="Group 460"/>
          <p:cNvGrpSpPr/>
          <p:nvPr/>
        </p:nvGrpSpPr>
        <p:grpSpPr>
          <a:xfrm>
            <a:off x="8448675" y="3309620"/>
            <a:ext cx="451485" cy="521970"/>
            <a:chOff x="10831" y="5720"/>
            <a:chExt cx="711" cy="822"/>
          </a:xfrm>
        </p:grpSpPr>
        <p:sp>
          <p:nvSpPr>
            <p:cNvPr id="462" name="Text Box 461"/>
            <p:cNvSpPr txBox="1"/>
            <p:nvPr/>
          </p:nvSpPr>
          <p:spPr>
            <a:xfrm>
              <a:off x="10974" y="5720"/>
              <a:ext cx="568" cy="822"/>
            </a:xfrm>
            <a:prstGeom prst="rect">
              <a:avLst/>
            </a:prstGeom>
            <a:noFill/>
          </p:spPr>
          <p:txBody>
            <a:bodyPr wrap="none" rtlCol="0">
              <a:spAutoFit/>
            </a:bodyPr>
            <a:p>
              <a:r>
                <a:rPr lang="en-US" sz="2800" b="1">
                  <a:solidFill>
                    <a:schemeClr val="bg1"/>
                  </a:solidFill>
                  <a:latin typeface="Times New Roman" panose="02020603050405020304" charset="0"/>
                </a:rPr>
                <a:t>5</a:t>
              </a:r>
              <a:endParaRPr lang="en-US" sz="2800" b="1">
                <a:solidFill>
                  <a:schemeClr val="bg1"/>
                </a:solidFill>
                <a:latin typeface="Times New Roman" panose="02020603050405020304" charset="0"/>
              </a:endParaRPr>
            </a:p>
          </p:txBody>
        </p:sp>
        <p:sp>
          <p:nvSpPr>
            <p:cNvPr id="463" name="Oval 462"/>
            <p:cNvSpPr/>
            <p:nvPr/>
          </p:nvSpPr>
          <p:spPr>
            <a:xfrm>
              <a:off x="10831" y="604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64" name="Group 463"/>
          <p:cNvGrpSpPr/>
          <p:nvPr/>
        </p:nvGrpSpPr>
        <p:grpSpPr>
          <a:xfrm>
            <a:off x="8782685" y="4388485"/>
            <a:ext cx="451485" cy="521970"/>
            <a:chOff x="10367" y="7344"/>
            <a:chExt cx="711" cy="822"/>
          </a:xfrm>
        </p:grpSpPr>
        <p:sp>
          <p:nvSpPr>
            <p:cNvPr id="465" name="Text Box 464"/>
            <p:cNvSpPr txBox="1"/>
            <p:nvPr/>
          </p:nvSpPr>
          <p:spPr>
            <a:xfrm>
              <a:off x="10510" y="7344"/>
              <a:ext cx="568" cy="822"/>
            </a:xfrm>
            <a:prstGeom prst="rect">
              <a:avLst/>
            </a:prstGeom>
            <a:noFill/>
          </p:spPr>
          <p:txBody>
            <a:bodyPr wrap="none" rtlCol="0">
              <a:spAutoFit/>
            </a:bodyPr>
            <a:p>
              <a:r>
                <a:rPr lang="en-US" sz="2800" b="1">
                  <a:solidFill>
                    <a:schemeClr val="bg1"/>
                  </a:solidFill>
                  <a:latin typeface="Times New Roman" panose="02020603050405020304" charset="0"/>
                </a:rPr>
                <a:t>6</a:t>
              </a:r>
              <a:endParaRPr lang="en-US" sz="2800" b="1">
                <a:solidFill>
                  <a:schemeClr val="bg1"/>
                </a:solidFill>
                <a:latin typeface="Times New Roman" panose="02020603050405020304" charset="0"/>
              </a:endParaRPr>
            </a:p>
          </p:txBody>
        </p:sp>
        <p:sp>
          <p:nvSpPr>
            <p:cNvPr id="466" name="Oval 465"/>
            <p:cNvSpPr/>
            <p:nvPr/>
          </p:nvSpPr>
          <p:spPr>
            <a:xfrm>
              <a:off x="10367" y="766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467" name="Freeform 466"/>
          <p:cNvSpPr/>
          <p:nvPr/>
        </p:nvSpPr>
        <p:spPr>
          <a:xfrm>
            <a:off x="8348460" y="2113280"/>
            <a:ext cx="695868" cy="4210050"/>
          </a:xfrm>
          <a:custGeom>
            <a:avLst/>
            <a:gdLst>
              <a:gd name="connsiteX0" fmla="*/ 439 w 1095"/>
              <a:gd name="connsiteY0" fmla="*/ 0 h 6630"/>
              <a:gd name="connsiteX1" fmla="*/ 226 w 1095"/>
              <a:gd name="connsiteY1" fmla="*/ 1501 h 6630"/>
              <a:gd name="connsiteX2" fmla="*/ 16 w 1095"/>
              <a:gd name="connsiteY2" fmla="*/ 2619 h 6630"/>
              <a:gd name="connsiteX3" fmla="*/ 376 w 1095"/>
              <a:gd name="connsiteY3" fmla="*/ 4179 h 6630"/>
              <a:gd name="connsiteX4" fmla="*/ 173 w 1095"/>
              <a:gd name="connsiteY4" fmla="*/ 6630 h 6630"/>
              <a:gd name="connsiteX5" fmla="*/ 1096 w 1095"/>
              <a:gd name="connsiteY5" fmla="*/ 6496 h 6630"/>
              <a:gd name="connsiteX6" fmla="*/ 811 w 1095"/>
              <a:gd name="connsiteY6" fmla="*/ 3819 h 6630"/>
              <a:gd name="connsiteX7" fmla="*/ 358 w 1095"/>
              <a:gd name="connsiteY7" fmla="*/ 2812 h 6630"/>
              <a:gd name="connsiteX8" fmla="*/ 391 w 1095"/>
              <a:gd name="connsiteY8" fmla="*/ 1734 h 6630"/>
              <a:gd name="connsiteX9" fmla="*/ 856 w 1095"/>
              <a:gd name="connsiteY9" fmla="*/ 624 h 6630"/>
              <a:gd name="connsiteX10" fmla="*/ 856 w 1095"/>
              <a:gd name="connsiteY10" fmla="*/ 39 h 6630"/>
              <a:gd name="connsiteX11" fmla="*/ 439 w 1095"/>
              <a:gd name="connsiteY11" fmla="*/ 0 h 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6" h="6630">
                <a:moveTo>
                  <a:pt x="439" y="0"/>
                </a:moveTo>
                <a:cubicBezTo>
                  <a:pt x="589" y="457"/>
                  <a:pt x="361" y="1193"/>
                  <a:pt x="226" y="1501"/>
                </a:cubicBezTo>
                <a:cubicBezTo>
                  <a:pt x="16" y="2071"/>
                  <a:pt x="-29" y="2296"/>
                  <a:pt x="16" y="2619"/>
                </a:cubicBezTo>
                <a:cubicBezTo>
                  <a:pt x="136" y="3139"/>
                  <a:pt x="406" y="3511"/>
                  <a:pt x="376" y="4179"/>
                </a:cubicBezTo>
                <a:lnTo>
                  <a:pt x="173" y="6630"/>
                </a:lnTo>
                <a:cubicBezTo>
                  <a:pt x="473" y="6602"/>
                  <a:pt x="788" y="6541"/>
                  <a:pt x="1096" y="6496"/>
                </a:cubicBezTo>
                <a:cubicBezTo>
                  <a:pt x="1001" y="5604"/>
                  <a:pt x="1005" y="4794"/>
                  <a:pt x="811" y="3819"/>
                </a:cubicBezTo>
                <a:cubicBezTo>
                  <a:pt x="745" y="3384"/>
                  <a:pt x="485" y="3209"/>
                  <a:pt x="358" y="2812"/>
                </a:cubicBezTo>
                <a:cubicBezTo>
                  <a:pt x="244" y="2436"/>
                  <a:pt x="259" y="2153"/>
                  <a:pt x="391" y="1734"/>
                </a:cubicBezTo>
                <a:cubicBezTo>
                  <a:pt x="507" y="1294"/>
                  <a:pt x="710" y="1063"/>
                  <a:pt x="856" y="624"/>
                </a:cubicBezTo>
                <a:cubicBezTo>
                  <a:pt x="888" y="486"/>
                  <a:pt x="924" y="317"/>
                  <a:pt x="856" y="39"/>
                </a:cubicBezTo>
                <a:cubicBezTo>
                  <a:pt x="733" y="196"/>
                  <a:pt x="566" y="179"/>
                  <a:pt x="439" y="0"/>
                </a:cubicBezTo>
                <a:close/>
              </a:path>
            </a:pathLst>
          </a:custGeom>
          <a:noFill/>
          <a:ln w="28575">
            <a:solidFill>
              <a:srgbClr val="FFFF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68" name="Freeform 467"/>
          <p:cNvSpPr/>
          <p:nvPr/>
        </p:nvSpPr>
        <p:spPr>
          <a:xfrm>
            <a:off x="7673975" y="921164"/>
            <a:ext cx="631498" cy="3903345"/>
          </a:xfrm>
          <a:custGeom>
            <a:avLst/>
            <a:gdLst>
              <a:gd name="connsiteX0" fmla="*/ 8 w 994"/>
              <a:gd name="connsiteY0" fmla="*/ 0 h 6147"/>
              <a:gd name="connsiteX1" fmla="*/ 575 w 994"/>
              <a:gd name="connsiteY1" fmla="*/ 3092 h 6147"/>
              <a:gd name="connsiteX2" fmla="*/ 227 w 994"/>
              <a:gd name="connsiteY2" fmla="*/ 4500 h 6147"/>
              <a:gd name="connsiteX3" fmla="*/ 447 w 994"/>
              <a:gd name="connsiteY3" fmla="*/ 5671 h 6147"/>
              <a:gd name="connsiteX4" fmla="*/ 849 w 994"/>
              <a:gd name="connsiteY4" fmla="*/ 6147 h 6147"/>
              <a:gd name="connsiteX5" fmla="*/ 593 w 994"/>
              <a:gd name="connsiteY5" fmla="*/ 4226 h 6147"/>
              <a:gd name="connsiteX6" fmla="*/ 959 w 994"/>
              <a:gd name="connsiteY6" fmla="*/ 2122 h 6147"/>
              <a:gd name="connsiteX7" fmla="*/ 550 w 994"/>
              <a:gd name="connsiteY7" fmla="*/ 19 h 6147"/>
              <a:gd name="connsiteX8" fmla="*/ 199 w 994"/>
              <a:gd name="connsiteY8" fmla="*/ 33 h 6147"/>
              <a:gd name="connsiteX9" fmla="*/ 0 w 994"/>
              <a:gd name="connsiteY9" fmla="*/ 11 h 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4" h="6147">
                <a:moveTo>
                  <a:pt x="8" y="0"/>
                </a:moveTo>
                <a:cubicBezTo>
                  <a:pt x="197" y="1031"/>
                  <a:pt x="598" y="2567"/>
                  <a:pt x="575" y="3092"/>
                </a:cubicBezTo>
                <a:cubicBezTo>
                  <a:pt x="551" y="3593"/>
                  <a:pt x="266" y="4146"/>
                  <a:pt x="227" y="4500"/>
                </a:cubicBezTo>
                <a:cubicBezTo>
                  <a:pt x="187" y="4904"/>
                  <a:pt x="281" y="5279"/>
                  <a:pt x="447" y="5671"/>
                </a:cubicBezTo>
                <a:cubicBezTo>
                  <a:pt x="604" y="6019"/>
                  <a:pt x="721" y="6031"/>
                  <a:pt x="849" y="6147"/>
                </a:cubicBezTo>
                <a:cubicBezTo>
                  <a:pt x="764" y="5507"/>
                  <a:pt x="282" y="4903"/>
                  <a:pt x="593" y="4226"/>
                </a:cubicBezTo>
                <a:cubicBezTo>
                  <a:pt x="941" y="3494"/>
                  <a:pt x="1062" y="2770"/>
                  <a:pt x="959" y="2122"/>
                </a:cubicBezTo>
                <a:lnTo>
                  <a:pt x="550" y="19"/>
                </a:lnTo>
                <a:cubicBezTo>
                  <a:pt x="430" y="23"/>
                  <a:pt x="319" y="47"/>
                  <a:pt x="199" y="33"/>
                </a:cubicBezTo>
                <a:cubicBezTo>
                  <a:pt x="59" y="23"/>
                  <a:pt x="28" y="6"/>
                  <a:pt x="0" y="11"/>
                </a:cubicBezTo>
              </a:path>
            </a:pathLst>
          </a:cu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69" name="Freeform 468"/>
          <p:cNvSpPr/>
          <p:nvPr/>
        </p:nvSpPr>
        <p:spPr>
          <a:xfrm>
            <a:off x="9459411" y="1995805"/>
            <a:ext cx="715700" cy="4266565"/>
          </a:xfrm>
          <a:custGeom>
            <a:avLst/>
            <a:gdLst>
              <a:gd name="connsiteX0" fmla="*/ 527 w 1127"/>
              <a:gd name="connsiteY0" fmla="*/ 204 h 6719"/>
              <a:gd name="connsiteX1" fmla="*/ 321 w 1127"/>
              <a:gd name="connsiteY1" fmla="*/ 343 h 6719"/>
              <a:gd name="connsiteX2" fmla="*/ 732 w 1127"/>
              <a:gd name="connsiteY2" fmla="*/ 1573 h 6719"/>
              <a:gd name="connsiteX3" fmla="*/ 321 w 1127"/>
              <a:gd name="connsiteY3" fmla="*/ 3367 h 6719"/>
              <a:gd name="connsiteX4" fmla="*/ 25 w 1127"/>
              <a:gd name="connsiteY4" fmla="*/ 6682 h 6719"/>
              <a:gd name="connsiteX5" fmla="*/ 284 w 1127"/>
              <a:gd name="connsiteY5" fmla="*/ 6719 h 6719"/>
              <a:gd name="connsiteX6" fmla="*/ 400 w 1127"/>
              <a:gd name="connsiteY6" fmla="*/ 3346 h 6719"/>
              <a:gd name="connsiteX7" fmla="*/ 1117 w 1127"/>
              <a:gd name="connsiteY7" fmla="*/ 1404 h 6719"/>
              <a:gd name="connsiteX8" fmla="*/ 644 w 1127"/>
              <a:gd name="connsiteY8" fmla="*/ 0 h 6719"/>
              <a:gd name="connsiteX9" fmla="*/ 527 w 1127"/>
              <a:gd name="connsiteY9" fmla="*/ 204 h 6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7" h="6719">
                <a:moveTo>
                  <a:pt x="527" y="204"/>
                </a:moveTo>
                <a:cubicBezTo>
                  <a:pt x="443" y="343"/>
                  <a:pt x="390" y="297"/>
                  <a:pt x="321" y="343"/>
                </a:cubicBezTo>
                <a:cubicBezTo>
                  <a:pt x="570" y="845"/>
                  <a:pt x="627" y="980"/>
                  <a:pt x="732" y="1573"/>
                </a:cubicBezTo>
                <a:cubicBezTo>
                  <a:pt x="774" y="2218"/>
                  <a:pt x="609" y="2773"/>
                  <a:pt x="321" y="3367"/>
                </a:cubicBezTo>
                <a:cubicBezTo>
                  <a:pt x="173" y="3663"/>
                  <a:pt x="-80" y="5459"/>
                  <a:pt x="25" y="6682"/>
                </a:cubicBezTo>
                <a:lnTo>
                  <a:pt x="284" y="6719"/>
                </a:lnTo>
                <a:cubicBezTo>
                  <a:pt x="312" y="5634"/>
                  <a:pt x="-10" y="4524"/>
                  <a:pt x="400" y="3346"/>
                </a:cubicBezTo>
                <a:cubicBezTo>
                  <a:pt x="635" y="2729"/>
                  <a:pt x="1211" y="2529"/>
                  <a:pt x="1117" y="1404"/>
                </a:cubicBezTo>
                <a:cubicBezTo>
                  <a:pt x="1045" y="777"/>
                  <a:pt x="1115" y="559"/>
                  <a:pt x="644" y="0"/>
                </a:cubicBezTo>
                <a:cubicBezTo>
                  <a:pt x="605" y="68"/>
                  <a:pt x="581" y="134"/>
                  <a:pt x="527" y="204"/>
                </a:cubicBezTo>
                <a:close/>
              </a:path>
            </a:pathLst>
          </a:custGeom>
          <a:noFill/>
          <a:ln w="28575">
            <a:solidFill>
              <a:srgbClr val="FFFF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70" name="Freeform 469"/>
          <p:cNvSpPr/>
          <p:nvPr/>
        </p:nvSpPr>
        <p:spPr>
          <a:xfrm>
            <a:off x="7456805" y="6195695"/>
            <a:ext cx="1703705" cy="130520"/>
          </a:xfrm>
          <a:custGeom>
            <a:avLst/>
            <a:gdLst>
              <a:gd name="connsiteX0" fmla="*/ 0 w 2683"/>
              <a:gd name="connsiteY0" fmla="*/ 134 h 205"/>
              <a:gd name="connsiteX1" fmla="*/ 2683 w 2683"/>
              <a:gd name="connsiteY1" fmla="*/ 0 h 205"/>
            </a:gdLst>
            <a:ahLst/>
            <a:cxnLst>
              <a:cxn ang="0">
                <a:pos x="connsiteX0" y="connsiteY0"/>
              </a:cxn>
              <a:cxn ang="0">
                <a:pos x="connsiteX1" y="connsiteY1"/>
              </a:cxn>
            </a:cxnLst>
            <a:rect l="l" t="t" r="r" b="b"/>
            <a:pathLst>
              <a:path w="2683" h="206">
                <a:moveTo>
                  <a:pt x="0" y="134"/>
                </a:moveTo>
                <a:cubicBezTo>
                  <a:pt x="874" y="218"/>
                  <a:pt x="1803" y="282"/>
                  <a:pt x="2683" y="0"/>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71" name="Freeform 470"/>
          <p:cNvSpPr/>
          <p:nvPr/>
        </p:nvSpPr>
        <p:spPr>
          <a:xfrm>
            <a:off x="9461500" y="6231255"/>
            <a:ext cx="1558925" cy="129843"/>
          </a:xfrm>
          <a:custGeom>
            <a:avLst/>
            <a:gdLst>
              <a:gd name="connsiteX0" fmla="*/ 0 w 2455"/>
              <a:gd name="connsiteY0" fmla="*/ 0 h 204"/>
              <a:gd name="connsiteX1" fmla="*/ 2455 w 2455"/>
              <a:gd name="connsiteY1" fmla="*/ 80 h 204"/>
            </a:gdLst>
            <a:ahLst/>
            <a:cxnLst>
              <a:cxn ang="0">
                <a:pos x="connsiteX0" y="connsiteY0"/>
              </a:cxn>
              <a:cxn ang="0">
                <a:pos x="connsiteX1" y="connsiteY1"/>
              </a:cxn>
            </a:cxnLst>
            <a:rect l="l" t="t" r="r" b="b"/>
            <a:pathLst>
              <a:path w="2455" h="204">
                <a:moveTo>
                  <a:pt x="0" y="0"/>
                </a:moveTo>
                <a:cubicBezTo>
                  <a:pt x="964" y="258"/>
                  <a:pt x="1632" y="257"/>
                  <a:pt x="2455" y="80"/>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72" name="Freeform 471"/>
          <p:cNvSpPr/>
          <p:nvPr/>
        </p:nvSpPr>
        <p:spPr>
          <a:xfrm>
            <a:off x="8576310" y="2035175"/>
            <a:ext cx="347345" cy="169470"/>
          </a:xfrm>
          <a:custGeom>
            <a:avLst/>
            <a:gdLst>
              <a:gd name="connsiteX0" fmla="*/ 0 w 547"/>
              <a:gd name="connsiteY0" fmla="*/ 0 h 266"/>
              <a:gd name="connsiteX1" fmla="*/ 547 w 547"/>
              <a:gd name="connsiteY1" fmla="*/ 151 h 266"/>
            </a:gdLst>
            <a:ahLst/>
            <a:cxnLst>
              <a:cxn ang="0">
                <a:pos x="connsiteX0" y="connsiteY0"/>
              </a:cxn>
              <a:cxn ang="0">
                <a:pos x="connsiteX1" y="connsiteY1"/>
              </a:cxn>
            </a:cxnLst>
            <a:rect l="l" t="t" r="r" b="b"/>
            <a:pathLst>
              <a:path w="547" h="267">
                <a:moveTo>
                  <a:pt x="0" y="0"/>
                </a:moveTo>
                <a:cubicBezTo>
                  <a:pt x="174" y="347"/>
                  <a:pt x="444" y="308"/>
                  <a:pt x="547" y="151"/>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73" name="Freeform 472"/>
          <p:cNvSpPr/>
          <p:nvPr/>
        </p:nvSpPr>
        <p:spPr>
          <a:xfrm>
            <a:off x="7555230" y="901065"/>
            <a:ext cx="495935" cy="46449"/>
          </a:xfrm>
          <a:custGeom>
            <a:avLst/>
            <a:gdLst>
              <a:gd name="connsiteX0" fmla="*/ 0 w 781"/>
              <a:gd name="connsiteY0" fmla="*/ 0 h 73"/>
              <a:gd name="connsiteX1" fmla="*/ 379 w 781"/>
              <a:gd name="connsiteY1" fmla="*/ 71 h 73"/>
              <a:gd name="connsiteX2" fmla="*/ 781 w 781"/>
              <a:gd name="connsiteY2" fmla="*/ 55 h 73"/>
            </a:gdLst>
            <a:ahLst/>
            <a:cxnLst>
              <a:cxn ang="0">
                <a:pos x="connsiteX0" y="connsiteY0"/>
              </a:cxn>
              <a:cxn ang="0">
                <a:pos x="connsiteX1" y="connsiteY1"/>
              </a:cxn>
              <a:cxn ang="0">
                <a:pos x="connsiteX2" y="connsiteY2"/>
              </a:cxn>
            </a:cxnLst>
            <a:rect l="l" t="t" r="r" b="b"/>
            <a:pathLst>
              <a:path w="781" h="73">
                <a:moveTo>
                  <a:pt x="0" y="0"/>
                </a:moveTo>
                <a:cubicBezTo>
                  <a:pt x="63" y="12"/>
                  <a:pt x="249" y="62"/>
                  <a:pt x="379" y="71"/>
                </a:cubicBezTo>
                <a:cubicBezTo>
                  <a:pt x="509" y="80"/>
                  <a:pt x="714" y="58"/>
                  <a:pt x="781" y="55"/>
                </a:cubicBezTo>
              </a:path>
            </a:pathLst>
          </a:cu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74" name="Freeform 473"/>
          <p:cNvSpPr/>
          <p:nvPr/>
        </p:nvSpPr>
        <p:spPr>
          <a:xfrm>
            <a:off x="9628505" y="1986280"/>
            <a:ext cx="250190" cy="241935"/>
          </a:xfrm>
          <a:custGeom>
            <a:avLst/>
            <a:gdLst>
              <a:gd name="connsiteX0" fmla="*/ 394 w 394"/>
              <a:gd name="connsiteY0" fmla="*/ 0 h 381"/>
              <a:gd name="connsiteX1" fmla="*/ 0 w 394"/>
              <a:gd name="connsiteY1" fmla="*/ 381 h 381"/>
            </a:gdLst>
            <a:ahLst/>
            <a:cxnLst>
              <a:cxn ang="0">
                <a:pos x="connsiteX0" y="connsiteY0"/>
              </a:cxn>
              <a:cxn ang="0">
                <a:pos x="connsiteX1" y="connsiteY1"/>
              </a:cxn>
            </a:cxnLst>
            <a:rect l="l" t="t" r="r" b="b"/>
            <a:pathLst>
              <a:path w="394" h="381">
                <a:moveTo>
                  <a:pt x="394" y="0"/>
                </a:moveTo>
                <a:cubicBezTo>
                  <a:pt x="314" y="226"/>
                  <a:pt x="232" y="355"/>
                  <a:pt x="0" y="381"/>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 name="Title 1"/>
          <p:cNvSpPr>
            <a:spLocks noGrp="1"/>
          </p:cNvSpPr>
          <p:nvPr>
            <p:ph type="title"/>
          </p:nvPr>
        </p:nvSpPr>
        <p:spPr>
          <a:xfrm>
            <a:off x="838200" y="228600"/>
            <a:ext cx="10515600" cy="735965"/>
          </a:xfrm>
        </p:spPr>
        <p:txBody>
          <a:bodyPr>
            <a:normAutofit/>
          </a:bodyPr>
          <a:p>
            <a:r>
              <a:rPr lang="en-US" sz="4000" b="1">
                <a:latin typeface="Times New Roman" panose="02020603050405020304" charset="0"/>
                <a:sym typeface="+mn-ea"/>
              </a:rPr>
              <a:t>3.2 Phương pháp thực hiện</a:t>
            </a:r>
            <a:endParaRPr lang="en-US" sz="4000">
              <a:latin typeface="Times New Roman" panose="02020603050405020304" charset="0"/>
              <a:sym typeface="+mn-ea"/>
            </a:endParaRPr>
          </a:p>
        </p:txBody>
      </p:sp>
      <p:sp>
        <p:nvSpPr>
          <p:cNvPr id="3" name="Content Placeholder 2"/>
          <p:cNvSpPr>
            <a:spLocks noGrp="1"/>
          </p:cNvSpPr>
          <p:nvPr>
            <p:ph sz="half" idx="1"/>
          </p:nvPr>
        </p:nvSpPr>
        <p:spPr>
          <a:xfrm>
            <a:off x="838200" y="1825625"/>
            <a:ext cx="3789045" cy="2179320"/>
          </a:xfrm>
        </p:spPr>
        <p:txBody>
          <a:bodyPr>
            <a:noAutofit/>
          </a:bodyPr>
          <a:p>
            <a:pPr marL="0" indent="0">
              <a:buNone/>
            </a:pPr>
            <a:r>
              <a:rPr lang="en-US" sz="2800" b="1" i="1">
                <a:latin typeface="Times New Roman" panose="02020603050405020304" charset="0"/>
              </a:rPr>
              <a:t>Bước 4: </a:t>
            </a:r>
            <a:r>
              <a:rPr lang="en-US" sz="2800">
                <a:latin typeface="Times New Roman" panose="02020603050405020304" charset="0"/>
              </a:rPr>
              <a:t>Đánh dấu màu vải muốn phối và ghi chú thứ tự lắp ráp.</a:t>
            </a:r>
            <a:endParaRPr lang="en-US" sz="2800">
              <a:latin typeface="Times New Roman" panose="02020603050405020304" charset="0"/>
            </a:endParaRPr>
          </a:p>
        </p:txBody>
      </p:sp>
      <p:grpSp>
        <p:nvGrpSpPr>
          <p:cNvPr id="353" name="Group 352"/>
          <p:cNvGrpSpPr/>
          <p:nvPr/>
        </p:nvGrpSpPr>
        <p:grpSpPr>
          <a:xfrm>
            <a:off x="10473055" y="2087880"/>
            <a:ext cx="451485" cy="521970"/>
            <a:chOff x="11759" y="3696"/>
            <a:chExt cx="711" cy="822"/>
          </a:xfrm>
        </p:grpSpPr>
        <p:sp>
          <p:nvSpPr>
            <p:cNvPr id="354" name="Oval 353"/>
            <p:cNvSpPr/>
            <p:nvPr/>
          </p:nvSpPr>
          <p:spPr>
            <a:xfrm>
              <a:off x="11759" y="4112"/>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55" name="Text Box 354"/>
            <p:cNvSpPr txBox="1"/>
            <p:nvPr/>
          </p:nvSpPr>
          <p:spPr>
            <a:xfrm>
              <a:off x="11902" y="3696"/>
              <a:ext cx="568" cy="822"/>
            </a:xfrm>
            <a:prstGeom prst="rect">
              <a:avLst/>
            </a:prstGeom>
            <a:noFill/>
          </p:spPr>
          <p:txBody>
            <a:bodyPr wrap="none" rtlCol="0">
              <a:spAutoFit/>
            </a:bodyPr>
            <a:p>
              <a:r>
                <a:rPr lang="en-US" sz="2800" b="1">
                  <a:solidFill>
                    <a:schemeClr val="bg1"/>
                  </a:solidFill>
                  <a:latin typeface="Times New Roman" panose="02020603050405020304" charset="0"/>
                </a:rPr>
                <a:t>1</a:t>
              </a:r>
              <a:endParaRPr lang="en-US" sz="2800" b="1">
                <a:solidFill>
                  <a:schemeClr val="bg1"/>
                </a:solidFill>
                <a:latin typeface="Times New Roman" panose="02020603050405020304" charset="0"/>
              </a:endParaRPr>
            </a:p>
          </p:txBody>
        </p:sp>
      </p:grpSp>
      <p:grpSp>
        <p:nvGrpSpPr>
          <p:cNvPr id="359" name="Group 358"/>
          <p:cNvGrpSpPr/>
          <p:nvPr/>
        </p:nvGrpSpPr>
        <p:grpSpPr>
          <a:xfrm>
            <a:off x="10285095" y="4429760"/>
            <a:ext cx="451485" cy="521970"/>
            <a:chOff x="11463" y="7384"/>
            <a:chExt cx="711" cy="822"/>
          </a:xfrm>
        </p:grpSpPr>
        <p:sp>
          <p:nvSpPr>
            <p:cNvPr id="360" name="Text Box 359"/>
            <p:cNvSpPr txBox="1"/>
            <p:nvPr/>
          </p:nvSpPr>
          <p:spPr>
            <a:xfrm>
              <a:off x="11606" y="7384"/>
              <a:ext cx="568" cy="822"/>
            </a:xfrm>
            <a:prstGeom prst="rect">
              <a:avLst/>
            </a:prstGeom>
            <a:noFill/>
          </p:spPr>
          <p:txBody>
            <a:bodyPr wrap="none" rtlCol="0">
              <a:spAutoFit/>
            </a:bodyPr>
            <a:p>
              <a:r>
                <a:rPr lang="en-US" sz="2800" b="1">
                  <a:solidFill>
                    <a:schemeClr val="bg1"/>
                  </a:solidFill>
                  <a:latin typeface="Times New Roman" panose="02020603050405020304" charset="0"/>
                </a:rPr>
                <a:t>3</a:t>
              </a:r>
              <a:endParaRPr lang="en-US" sz="2800" b="1">
                <a:solidFill>
                  <a:schemeClr val="bg1"/>
                </a:solidFill>
                <a:latin typeface="Times New Roman" panose="02020603050405020304" charset="0"/>
              </a:endParaRPr>
            </a:p>
          </p:txBody>
        </p:sp>
        <p:sp>
          <p:nvSpPr>
            <p:cNvPr id="361" name="Oval 360"/>
            <p:cNvSpPr/>
            <p:nvPr/>
          </p:nvSpPr>
          <p:spPr>
            <a:xfrm>
              <a:off x="11463" y="770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62" name="Group 361"/>
          <p:cNvGrpSpPr/>
          <p:nvPr/>
        </p:nvGrpSpPr>
        <p:grpSpPr>
          <a:xfrm>
            <a:off x="9589135" y="4404360"/>
            <a:ext cx="451485" cy="521970"/>
            <a:chOff x="10367" y="7344"/>
            <a:chExt cx="711" cy="822"/>
          </a:xfrm>
        </p:grpSpPr>
        <p:sp>
          <p:nvSpPr>
            <p:cNvPr id="363" name="Text Box 362"/>
            <p:cNvSpPr txBox="1"/>
            <p:nvPr/>
          </p:nvSpPr>
          <p:spPr>
            <a:xfrm>
              <a:off x="10510" y="7344"/>
              <a:ext cx="568" cy="822"/>
            </a:xfrm>
            <a:prstGeom prst="rect">
              <a:avLst/>
            </a:prstGeom>
            <a:noFill/>
          </p:spPr>
          <p:txBody>
            <a:bodyPr wrap="none" rtlCol="0">
              <a:spAutoFit/>
            </a:bodyPr>
            <a:p>
              <a:r>
                <a:rPr lang="en-US" sz="2800" b="1">
                  <a:solidFill>
                    <a:schemeClr val="bg1"/>
                  </a:solidFill>
                  <a:latin typeface="Times New Roman" panose="02020603050405020304" charset="0"/>
                </a:rPr>
                <a:t>6</a:t>
              </a:r>
              <a:endParaRPr lang="en-US" sz="2800" b="1">
                <a:solidFill>
                  <a:schemeClr val="bg1"/>
                </a:solidFill>
                <a:latin typeface="Times New Roman" panose="02020603050405020304" charset="0"/>
              </a:endParaRPr>
            </a:p>
          </p:txBody>
        </p:sp>
        <p:sp>
          <p:nvSpPr>
            <p:cNvPr id="364" name="Oval 363"/>
            <p:cNvSpPr/>
            <p:nvPr/>
          </p:nvSpPr>
          <p:spPr>
            <a:xfrm>
              <a:off x="10367" y="766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84" name="Group 383"/>
          <p:cNvGrpSpPr/>
          <p:nvPr/>
        </p:nvGrpSpPr>
        <p:grpSpPr>
          <a:xfrm>
            <a:off x="8547100" y="2377440"/>
            <a:ext cx="451485" cy="521970"/>
            <a:chOff x="10671" y="3952"/>
            <a:chExt cx="711" cy="822"/>
          </a:xfrm>
        </p:grpSpPr>
        <p:sp>
          <p:nvSpPr>
            <p:cNvPr id="385" name="Text Box 384"/>
            <p:cNvSpPr txBox="1"/>
            <p:nvPr/>
          </p:nvSpPr>
          <p:spPr>
            <a:xfrm>
              <a:off x="10814" y="3952"/>
              <a:ext cx="568" cy="822"/>
            </a:xfrm>
            <a:prstGeom prst="rect">
              <a:avLst/>
            </a:prstGeom>
            <a:noFill/>
          </p:spPr>
          <p:txBody>
            <a:bodyPr wrap="none" rtlCol="0">
              <a:spAutoFit/>
            </a:bodyPr>
            <a:p>
              <a:r>
                <a:rPr lang="en-US" sz="2800" b="1">
                  <a:solidFill>
                    <a:schemeClr val="bg1"/>
                  </a:solidFill>
                  <a:latin typeface="Times New Roman" panose="02020603050405020304" charset="0"/>
                </a:rPr>
                <a:t>4</a:t>
              </a:r>
              <a:endParaRPr lang="en-US" sz="2800" b="1">
                <a:solidFill>
                  <a:schemeClr val="bg1"/>
                </a:solidFill>
                <a:latin typeface="Times New Roman" panose="02020603050405020304" charset="0"/>
              </a:endParaRPr>
            </a:p>
          </p:txBody>
        </p:sp>
        <p:sp>
          <p:nvSpPr>
            <p:cNvPr id="386" name="Oval 385"/>
            <p:cNvSpPr/>
            <p:nvPr/>
          </p:nvSpPr>
          <p:spPr>
            <a:xfrm>
              <a:off x="10671" y="4272"/>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6" name="Group 35"/>
          <p:cNvGrpSpPr/>
          <p:nvPr/>
        </p:nvGrpSpPr>
        <p:grpSpPr>
          <a:xfrm>
            <a:off x="10375900" y="1167130"/>
            <a:ext cx="561340" cy="537845"/>
            <a:chOff x="16320" y="1838"/>
            <a:chExt cx="884" cy="847"/>
          </a:xfrm>
        </p:grpSpPr>
        <p:sp>
          <p:nvSpPr>
            <p:cNvPr id="8" name="Text Box 7"/>
            <p:cNvSpPr txBox="1"/>
            <p:nvPr/>
          </p:nvSpPr>
          <p:spPr>
            <a:xfrm>
              <a:off x="16636" y="1863"/>
              <a:ext cx="568" cy="822"/>
            </a:xfrm>
            <a:prstGeom prst="rect">
              <a:avLst/>
            </a:prstGeom>
            <a:noFill/>
          </p:spPr>
          <p:txBody>
            <a:bodyPr wrap="none" rtlCol="0">
              <a:spAutoFit/>
            </a:bodyPr>
            <a:p>
              <a:r>
                <a:rPr lang="en-US" sz="2800" b="1">
                  <a:latin typeface="Times New Roman" panose="02020603050405020304" charset="0"/>
                </a:rPr>
                <a:t>1</a:t>
              </a:r>
              <a:endParaRPr lang="en-US" sz="2800" b="1">
                <a:latin typeface="Times New Roman" panose="02020603050405020304" charset="0"/>
              </a:endParaRPr>
            </a:p>
          </p:txBody>
        </p:sp>
        <p:sp>
          <p:nvSpPr>
            <p:cNvPr id="9" name="Text Box 8"/>
            <p:cNvSpPr txBox="1"/>
            <p:nvPr/>
          </p:nvSpPr>
          <p:spPr>
            <a:xfrm>
              <a:off x="16320" y="1838"/>
              <a:ext cx="568" cy="822"/>
            </a:xfrm>
            <a:prstGeom prst="rect">
              <a:avLst/>
            </a:prstGeom>
            <a:noFill/>
          </p:spPr>
          <p:txBody>
            <a:bodyPr wrap="none" rtlCol="0">
              <a:spAutoFit/>
            </a:bodyPr>
            <a:p>
              <a:r>
                <a:rPr lang="en-US" sz="2800" b="1">
                  <a:latin typeface="Times New Roman" panose="02020603050405020304" charset="0"/>
                </a:rPr>
                <a:t>1</a:t>
              </a:r>
              <a:endParaRPr lang="en-US" sz="2800" b="1">
                <a:latin typeface="Times New Roman" panose="02020603050405020304" charset="0"/>
              </a:endParaRPr>
            </a:p>
          </p:txBody>
        </p:sp>
      </p:grpSp>
      <p:sp>
        <p:nvSpPr>
          <p:cNvPr id="475" name="Freeform 474"/>
          <p:cNvSpPr/>
          <p:nvPr/>
        </p:nvSpPr>
        <p:spPr>
          <a:xfrm>
            <a:off x="7673975" y="959264"/>
            <a:ext cx="631498" cy="3903345"/>
          </a:xfrm>
          <a:custGeom>
            <a:avLst/>
            <a:gdLst>
              <a:gd name="connsiteX0" fmla="*/ 8 w 994"/>
              <a:gd name="connsiteY0" fmla="*/ 0 h 6147"/>
              <a:gd name="connsiteX1" fmla="*/ 575 w 994"/>
              <a:gd name="connsiteY1" fmla="*/ 3092 h 6147"/>
              <a:gd name="connsiteX2" fmla="*/ 227 w 994"/>
              <a:gd name="connsiteY2" fmla="*/ 4500 h 6147"/>
              <a:gd name="connsiteX3" fmla="*/ 447 w 994"/>
              <a:gd name="connsiteY3" fmla="*/ 5671 h 6147"/>
              <a:gd name="connsiteX4" fmla="*/ 849 w 994"/>
              <a:gd name="connsiteY4" fmla="*/ 6147 h 6147"/>
              <a:gd name="connsiteX5" fmla="*/ 593 w 994"/>
              <a:gd name="connsiteY5" fmla="*/ 4226 h 6147"/>
              <a:gd name="connsiteX6" fmla="*/ 959 w 994"/>
              <a:gd name="connsiteY6" fmla="*/ 2122 h 6147"/>
              <a:gd name="connsiteX7" fmla="*/ 550 w 994"/>
              <a:gd name="connsiteY7" fmla="*/ 19 h 6147"/>
              <a:gd name="connsiteX8" fmla="*/ 199 w 994"/>
              <a:gd name="connsiteY8" fmla="*/ 33 h 6147"/>
              <a:gd name="connsiteX9" fmla="*/ 0 w 994"/>
              <a:gd name="connsiteY9" fmla="*/ 11 h 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4" h="6147">
                <a:moveTo>
                  <a:pt x="8" y="0"/>
                </a:moveTo>
                <a:cubicBezTo>
                  <a:pt x="197" y="1031"/>
                  <a:pt x="598" y="2567"/>
                  <a:pt x="575" y="3092"/>
                </a:cubicBezTo>
                <a:cubicBezTo>
                  <a:pt x="551" y="3593"/>
                  <a:pt x="266" y="4146"/>
                  <a:pt x="227" y="4500"/>
                </a:cubicBezTo>
                <a:cubicBezTo>
                  <a:pt x="187" y="4904"/>
                  <a:pt x="281" y="5279"/>
                  <a:pt x="447" y="5671"/>
                </a:cubicBezTo>
                <a:cubicBezTo>
                  <a:pt x="604" y="6019"/>
                  <a:pt x="721" y="6031"/>
                  <a:pt x="849" y="6147"/>
                </a:cubicBezTo>
                <a:cubicBezTo>
                  <a:pt x="764" y="5507"/>
                  <a:pt x="282" y="4903"/>
                  <a:pt x="593" y="4226"/>
                </a:cubicBezTo>
                <a:cubicBezTo>
                  <a:pt x="941" y="3494"/>
                  <a:pt x="1062" y="2770"/>
                  <a:pt x="959" y="2122"/>
                </a:cubicBezTo>
                <a:lnTo>
                  <a:pt x="550" y="19"/>
                </a:lnTo>
                <a:cubicBezTo>
                  <a:pt x="430" y="23"/>
                  <a:pt x="319" y="47"/>
                  <a:pt x="199" y="33"/>
                </a:cubicBezTo>
                <a:cubicBezTo>
                  <a:pt x="59" y="23"/>
                  <a:pt x="28" y="6"/>
                  <a:pt x="0" y="11"/>
                </a:cubicBezTo>
              </a:path>
            </a:pathLst>
          </a:custGeom>
          <a:solidFill>
            <a:srgbClr val="FFFF0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76" name="Freeform 475"/>
          <p:cNvSpPr/>
          <p:nvPr/>
        </p:nvSpPr>
        <p:spPr>
          <a:xfrm>
            <a:off x="8349730" y="2113280"/>
            <a:ext cx="695868" cy="4210050"/>
          </a:xfrm>
          <a:custGeom>
            <a:avLst/>
            <a:gdLst>
              <a:gd name="connsiteX0" fmla="*/ 439 w 1095"/>
              <a:gd name="connsiteY0" fmla="*/ 0 h 6630"/>
              <a:gd name="connsiteX1" fmla="*/ 226 w 1095"/>
              <a:gd name="connsiteY1" fmla="*/ 1501 h 6630"/>
              <a:gd name="connsiteX2" fmla="*/ 16 w 1095"/>
              <a:gd name="connsiteY2" fmla="*/ 2619 h 6630"/>
              <a:gd name="connsiteX3" fmla="*/ 376 w 1095"/>
              <a:gd name="connsiteY3" fmla="*/ 4179 h 6630"/>
              <a:gd name="connsiteX4" fmla="*/ 173 w 1095"/>
              <a:gd name="connsiteY4" fmla="*/ 6630 h 6630"/>
              <a:gd name="connsiteX5" fmla="*/ 1096 w 1095"/>
              <a:gd name="connsiteY5" fmla="*/ 6496 h 6630"/>
              <a:gd name="connsiteX6" fmla="*/ 811 w 1095"/>
              <a:gd name="connsiteY6" fmla="*/ 3819 h 6630"/>
              <a:gd name="connsiteX7" fmla="*/ 358 w 1095"/>
              <a:gd name="connsiteY7" fmla="*/ 2812 h 6630"/>
              <a:gd name="connsiteX8" fmla="*/ 391 w 1095"/>
              <a:gd name="connsiteY8" fmla="*/ 1734 h 6630"/>
              <a:gd name="connsiteX9" fmla="*/ 856 w 1095"/>
              <a:gd name="connsiteY9" fmla="*/ 624 h 6630"/>
              <a:gd name="connsiteX10" fmla="*/ 856 w 1095"/>
              <a:gd name="connsiteY10" fmla="*/ 39 h 6630"/>
              <a:gd name="connsiteX11" fmla="*/ 439 w 1095"/>
              <a:gd name="connsiteY11" fmla="*/ 0 h 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6" h="6630">
                <a:moveTo>
                  <a:pt x="439" y="0"/>
                </a:moveTo>
                <a:cubicBezTo>
                  <a:pt x="589" y="457"/>
                  <a:pt x="361" y="1193"/>
                  <a:pt x="226" y="1501"/>
                </a:cubicBezTo>
                <a:cubicBezTo>
                  <a:pt x="16" y="2071"/>
                  <a:pt x="-29" y="2296"/>
                  <a:pt x="16" y="2619"/>
                </a:cubicBezTo>
                <a:cubicBezTo>
                  <a:pt x="136" y="3139"/>
                  <a:pt x="406" y="3511"/>
                  <a:pt x="376" y="4179"/>
                </a:cubicBezTo>
                <a:lnTo>
                  <a:pt x="173" y="6630"/>
                </a:lnTo>
                <a:cubicBezTo>
                  <a:pt x="473" y="6602"/>
                  <a:pt x="788" y="6541"/>
                  <a:pt x="1096" y="6496"/>
                </a:cubicBezTo>
                <a:cubicBezTo>
                  <a:pt x="1001" y="5604"/>
                  <a:pt x="1005" y="4794"/>
                  <a:pt x="811" y="3819"/>
                </a:cubicBezTo>
                <a:cubicBezTo>
                  <a:pt x="745" y="3384"/>
                  <a:pt x="485" y="3209"/>
                  <a:pt x="358" y="2812"/>
                </a:cubicBezTo>
                <a:cubicBezTo>
                  <a:pt x="244" y="2436"/>
                  <a:pt x="259" y="2153"/>
                  <a:pt x="391" y="1734"/>
                </a:cubicBezTo>
                <a:cubicBezTo>
                  <a:pt x="507" y="1294"/>
                  <a:pt x="710" y="1063"/>
                  <a:pt x="856" y="624"/>
                </a:cubicBezTo>
                <a:cubicBezTo>
                  <a:pt x="888" y="486"/>
                  <a:pt x="924" y="317"/>
                  <a:pt x="856" y="39"/>
                </a:cubicBezTo>
                <a:cubicBezTo>
                  <a:pt x="733" y="196"/>
                  <a:pt x="566" y="179"/>
                  <a:pt x="439" y="0"/>
                </a:cubicBezTo>
                <a:close/>
              </a:path>
            </a:pathLst>
          </a:custGeom>
          <a:solidFill>
            <a:srgbClr val="FFFF0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77" name="Freeform 476"/>
          <p:cNvSpPr/>
          <p:nvPr/>
        </p:nvSpPr>
        <p:spPr>
          <a:xfrm>
            <a:off x="9853930" y="3204210"/>
            <a:ext cx="1010285" cy="3161030"/>
          </a:xfrm>
          <a:custGeom>
            <a:avLst/>
            <a:gdLst>
              <a:gd name="connsiteX0" fmla="*/ 1077 w 1591"/>
              <a:gd name="connsiteY0" fmla="*/ 3 h 4978"/>
              <a:gd name="connsiteX1" fmla="*/ 270 w 1591"/>
              <a:gd name="connsiteY1" fmla="*/ 2730 h 4978"/>
              <a:gd name="connsiteX2" fmla="*/ 0 w 1591"/>
              <a:gd name="connsiteY2" fmla="*/ 4920 h 4978"/>
              <a:gd name="connsiteX3" fmla="*/ 434 w 1591"/>
              <a:gd name="connsiteY3" fmla="*/ 4962 h 4978"/>
              <a:gd name="connsiteX4" fmla="*/ 549 w 1591"/>
              <a:gd name="connsiteY4" fmla="*/ 3074 h 4978"/>
              <a:gd name="connsiteX5" fmla="*/ 801 w 1591"/>
              <a:gd name="connsiteY5" fmla="*/ 2353 h 4978"/>
              <a:gd name="connsiteX6" fmla="*/ 989 w 1591"/>
              <a:gd name="connsiteY6" fmla="*/ 3416 h 4978"/>
              <a:gd name="connsiteX7" fmla="*/ 1051 w 1591"/>
              <a:gd name="connsiteY7" fmla="*/ 4978 h 4978"/>
              <a:gd name="connsiteX8" fmla="*/ 1591 w 1591"/>
              <a:gd name="connsiteY8" fmla="*/ 4899 h 4978"/>
              <a:gd name="connsiteX9" fmla="*/ 974 w 1591"/>
              <a:gd name="connsiteY9" fmla="*/ 1236 h 4978"/>
              <a:gd name="connsiteX10" fmla="*/ 998 w 1591"/>
              <a:gd name="connsiteY10" fmla="*/ 306 h 4978"/>
              <a:gd name="connsiteX11" fmla="*/ 1081 w 1591"/>
              <a:gd name="connsiteY11" fmla="*/ 0 h 4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1" h="4978">
                <a:moveTo>
                  <a:pt x="1077" y="3"/>
                </a:moveTo>
                <a:cubicBezTo>
                  <a:pt x="564" y="773"/>
                  <a:pt x="433" y="1766"/>
                  <a:pt x="270" y="2730"/>
                </a:cubicBezTo>
                <a:lnTo>
                  <a:pt x="0" y="4920"/>
                </a:lnTo>
                <a:lnTo>
                  <a:pt x="434" y="4962"/>
                </a:lnTo>
                <a:cubicBezTo>
                  <a:pt x="476" y="4281"/>
                  <a:pt x="497" y="3963"/>
                  <a:pt x="549" y="3074"/>
                </a:cubicBezTo>
                <a:cubicBezTo>
                  <a:pt x="586" y="2687"/>
                  <a:pt x="567" y="2533"/>
                  <a:pt x="801" y="2353"/>
                </a:cubicBezTo>
                <a:cubicBezTo>
                  <a:pt x="864" y="2707"/>
                  <a:pt x="942" y="3005"/>
                  <a:pt x="989" y="3416"/>
                </a:cubicBezTo>
                <a:cubicBezTo>
                  <a:pt x="1038" y="3998"/>
                  <a:pt x="1030" y="4457"/>
                  <a:pt x="1051" y="4978"/>
                </a:cubicBezTo>
                <a:lnTo>
                  <a:pt x="1591" y="4899"/>
                </a:lnTo>
                <a:cubicBezTo>
                  <a:pt x="1485" y="2861"/>
                  <a:pt x="1172" y="2623"/>
                  <a:pt x="974" y="1236"/>
                </a:cubicBezTo>
                <a:cubicBezTo>
                  <a:pt x="938" y="901"/>
                  <a:pt x="964" y="521"/>
                  <a:pt x="998" y="306"/>
                </a:cubicBezTo>
                <a:cubicBezTo>
                  <a:pt x="1028" y="145"/>
                  <a:pt x="1079" y="88"/>
                  <a:pt x="1081" y="0"/>
                </a:cubicBezTo>
              </a:path>
            </a:pathLst>
          </a:custGeom>
          <a:solidFill>
            <a:srgbClr val="FFFF0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78" name="Freeform 477"/>
          <p:cNvSpPr/>
          <p:nvPr/>
        </p:nvSpPr>
        <p:spPr>
          <a:xfrm>
            <a:off x="9459411" y="2008505"/>
            <a:ext cx="715700" cy="4266565"/>
          </a:xfrm>
          <a:custGeom>
            <a:avLst/>
            <a:gdLst>
              <a:gd name="connsiteX0" fmla="*/ 527 w 1127"/>
              <a:gd name="connsiteY0" fmla="*/ 204 h 6719"/>
              <a:gd name="connsiteX1" fmla="*/ 321 w 1127"/>
              <a:gd name="connsiteY1" fmla="*/ 343 h 6719"/>
              <a:gd name="connsiteX2" fmla="*/ 732 w 1127"/>
              <a:gd name="connsiteY2" fmla="*/ 1573 h 6719"/>
              <a:gd name="connsiteX3" fmla="*/ 321 w 1127"/>
              <a:gd name="connsiteY3" fmla="*/ 3367 h 6719"/>
              <a:gd name="connsiteX4" fmla="*/ 25 w 1127"/>
              <a:gd name="connsiteY4" fmla="*/ 6682 h 6719"/>
              <a:gd name="connsiteX5" fmla="*/ 284 w 1127"/>
              <a:gd name="connsiteY5" fmla="*/ 6719 h 6719"/>
              <a:gd name="connsiteX6" fmla="*/ 400 w 1127"/>
              <a:gd name="connsiteY6" fmla="*/ 3346 h 6719"/>
              <a:gd name="connsiteX7" fmla="*/ 1117 w 1127"/>
              <a:gd name="connsiteY7" fmla="*/ 1404 h 6719"/>
              <a:gd name="connsiteX8" fmla="*/ 644 w 1127"/>
              <a:gd name="connsiteY8" fmla="*/ 0 h 6719"/>
              <a:gd name="connsiteX9" fmla="*/ 527 w 1127"/>
              <a:gd name="connsiteY9" fmla="*/ 204 h 6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7" h="6719">
                <a:moveTo>
                  <a:pt x="527" y="204"/>
                </a:moveTo>
                <a:cubicBezTo>
                  <a:pt x="443" y="343"/>
                  <a:pt x="390" y="297"/>
                  <a:pt x="321" y="343"/>
                </a:cubicBezTo>
                <a:cubicBezTo>
                  <a:pt x="570" y="845"/>
                  <a:pt x="627" y="980"/>
                  <a:pt x="732" y="1573"/>
                </a:cubicBezTo>
                <a:cubicBezTo>
                  <a:pt x="774" y="2218"/>
                  <a:pt x="609" y="2773"/>
                  <a:pt x="321" y="3367"/>
                </a:cubicBezTo>
                <a:cubicBezTo>
                  <a:pt x="173" y="3663"/>
                  <a:pt x="-80" y="5459"/>
                  <a:pt x="25" y="6682"/>
                </a:cubicBezTo>
                <a:lnTo>
                  <a:pt x="284" y="6719"/>
                </a:lnTo>
                <a:cubicBezTo>
                  <a:pt x="312" y="5634"/>
                  <a:pt x="-10" y="4524"/>
                  <a:pt x="400" y="3346"/>
                </a:cubicBezTo>
                <a:cubicBezTo>
                  <a:pt x="635" y="2729"/>
                  <a:pt x="1211" y="2529"/>
                  <a:pt x="1117" y="1404"/>
                </a:cubicBezTo>
                <a:cubicBezTo>
                  <a:pt x="1045" y="777"/>
                  <a:pt x="1115" y="559"/>
                  <a:pt x="644" y="0"/>
                </a:cubicBezTo>
                <a:cubicBezTo>
                  <a:pt x="605" y="68"/>
                  <a:pt x="581" y="134"/>
                  <a:pt x="527" y="204"/>
                </a:cubicBezTo>
                <a:close/>
              </a:path>
            </a:pathLst>
          </a:custGeom>
          <a:solidFill>
            <a:srgbClr val="FFFF0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33" name="Group 32"/>
          <p:cNvGrpSpPr/>
          <p:nvPr/>
        </p:nvGrpSpPr>
        <p:grpSpPr>
          <a:xfrm>
            <a:off x="10303510" y="4220210"/>
            <a:ext cx="595630" cy="527685"/>
            <a:chOff x="16226" y="6646"/>
            <a:chExt cx="938" cy="831"/>
          </a:xfrm>
        </p:grpSpPr>
        <p:sp>
          <p:nvSpPr>
            <p:cNvPr id="12" name="Text Box 11"/>
            <p:cNvSpPr txBox="1"/>
            <p:nvPr/>
          </p:nvSpPr>
          <p:spPr>
            <a:xfrm>
              <a:off x="16596" y="6655"/>
              <a:ext cx="568" cy="822"/>
            </a:xfrm>
            <a:prstGeom prst="rect">
              <a:avLst/>
            </a:prstGeom>
            <a:noFill/>
          </p:spPr>
          <p:txBody>
            <a:bodyPr wrap="none" rtlCol="0">
              <a:spAutoFit/>
            </a:bodyPr>
            <a:p>
              <a:pPr algn="l"/>
              <a:r>
                <a:rPr lang="en-US" sz="2800" b="1">
                  <a:latin typeface="Times New Roman" panose="02020603050405020304" charset="0"/>
                  <a:sym typeface="+mn-ea"/>
                </a:rPr>
                <a:t>2</a:t>
              </a:r>
              <a:endParaRPr lang="en-US" sz="2800" b="1">
                <a:latin typeface="Times New Roman" panose="02020603050405020304" charset="0"/>
              </a:endParaRPr>
            </a:p>
          </p:txBody>
        </p:sp>
        <p:sp>
          <p:nvSpPr>
            <p:cNvPr id="14" name="Text Box 13"/>
            <p:cNvSpPr txBox="1"/>
            <p:nvPr/>
          </p:nvSpPr>
          <p:spPr>
            <a:xfrm>
              <a:off x="16226" y="6646"/>
              <a:ext cx="568" cy="822"/>
            </a:xfrm>
            <a:prstGeom prst="rect">
              <a:avLst/>
            </a:prstGeom>
            <a:noFill/>
          </p:spPr>
          <p:txBody>
            <a:bodyPr wrap="none" rtlCol="0">
              <a:spAutoFit/>
            </a:bodyPr>
            <a:p>
              <a:pPr algn="l"/>
              <a:r>
                <a:rPr lang="en-US" sz="2800" b="1">
                  <a:latin typeface="Times New Roman" panose="02020603050405020304" charset="0"/>
                  <a:sym typeface="+mn-ea"/>
                </a:rPr>
                <a:t>2</a:t>
              </a:r>
              <a:endParaRPr lang="en-US" sz="2800" b="1">
                <a:latin typeface="Times New Roman" panose="02020603050405020304" charset="0"/>
              </a:endParaRPr>
            </a:p>
          </p:txBody>
        </p:sp>
      </p:grpSp>
      <p:grpSp>
        <p:nvGrpSpPr>
          <p:cNvPr id="35" name="Group 34"/>
          <p:cNvGrpSpPr/>
          <p:nvPr/>
        </p:nvGrpSpPr>
        <p:grpSpPr>
          <a:xfrm>
            <a:off x="10213340" y="5686425"/>
            <a:ext cx="571500" cy="551815"/>
            <a:chOff x="16084" y="8955"/>
            <a:chExt cx="900" cy="869"/>
          </a:xfrm>
        </p:grpSpPr>
        <p:sp>
          <p:nvSpPr>
            <p:cNvPr id="15" name="Text Box 14"/>
            <p:cNvSpPr txBox="1"/>
            <p:nvPr/>
          </p:nvSpPr>
          <p:spPr>
            <a:xfrm>
              <a:off x="16416" y="9002"/>
              <a:ext cx="568" cy="822"/>
            </a:xfrm>
            <a:prstGeom prst="rect">
              <a:avLst/>
            </a:prstGeom>
            <a:noFill/>
          </p:spPr>
          <p:txBody>
            <a:bodyPr wrap="none" rtlCol="0">
              <a:spAutoFit/>
            </a:bodyPr>
            <a:p>
              <a:pPr algn="l"/>
              <a:r>
                <a:rPr lang="en-US" sz="2800" b="1">
                  <a:latin typeface="Times New Roman" panose="02020603050405020304" charset="0"/>
                </a:rPr>
                <a:t>3</a:t>
              </a:r>
              <a:endParaRPr lang="en-US" sz="2800" b="1">
                <a:latin typeface="Times New Roman" panose="02020603050405020304" charset="0"/>
              </a:endParaRPr>
            </a:p>
          </p:txBody>
        </p:sp>
        <p:sp>
          <p:nvSpPr>
            <p:cNvPr id="16" name="Text Box 15"/>
            <p:cNvSpPr txBox="1"/>
            <p:nvPr/>
          </p:nvSpPr>
          <p:spPr>
            <a:xfrm>
              <a:off x="16084" y="8955"/>
              <a:ext cx="568" cy="822"/>
            </a:xfrm>
            <a:prstGeom prst="rect">
              <a:avLst/>
            </a:prstGeom>
            <a:noFill/>
          </p:spPr>
          <p:txBody>
            <a:bodyPr wrap="none" rtlCol="0">
              <a:spAutoFit/>
            </a:bodyPr>
            <a:p>
              <a:pPr algn="l"/>
              <a:r>
                <a:rPr lang="en-US" sz="2800" b="1">
                  <a:latin typeface="Times New Roman" panose="02020603050405020304" charset="0"/>
                </a:rPr>
                <a:t>3</a:t>
              </a:r>
              <a:endParaRPr lang="en-US" sz="2800" b="1">
                <a:latin typeface="Times New Roman" panose="02020603050405020304" charset="0"/>
              </a:endParaRPr>
            </a:p>
          </p:txBody>
        </p:sp>
      </p:grpSp>
      <p:grpSp>
        <p:nvGrpSpPr>
          <p:cNvPr id="32" name="Group 31"/>
          <p:cNvGrpSpPr/>
          <p:nvPr/>
        </p:nvGrpSpPr>
        <p:grpSpPr>
          <a:xfrm>
            <a:off x="9749155" y="1952625"/>
            <a:ext cx="571500" cy="551815"/>
            <a:chOff x="15353" y="3075"/>
            <a:chExt cx="900" cy="869"/>
          </a:xfrm>
        </p:grpSpPr>
        <p:sp>
          <p:nvSpPr>
            <p:cNvPr id="17" name="Text Box 16"/>
            <p:cNvSpPr txBox="1"/>
            <p:nvPr/>
          </p:nvSpPr>
          <p:spPr>
            <a:xfrm>
              <a:off x="15685" y="3122"/>
              <a:ext cx="568" cy="822"/>
            </a:xfrm>
            <a:prstGeom prst="rect">
              <a:avLst/>
            </a:prstGeom>
            <a:noFill/>
          </p:spPr>
          <p:txBody>
            <a:bodyPr wrap="none" rtlCol="0">
              <a:spAutoFit/>
            </a:bodyPr>
            <a:p>
              <a:pPr algn="l"/>
              <a:r>
                <a:rPr lang="en-US" sz="2800" b="1">
                  <a:latin typeface="Times New Roman" panose="02020603050405020304" charset="0"/>
                </a:rPr>
                <a:t>4</a:t>
              </a:r>
              <a:endParaRPr lang="en-US" sz="2800" b="1">
                <a:latin typeface="Times New Roman" panose="02020603050405020304" charset="0"/>
              </a:endParaRPr>
            </a:p>
          </p:txBody>
        </p:sp>
        <p:sp>
          <p:nvSpPr>
            <p:cNvPr id="18" name="Text Box 17"/>
            <p:cNvSpPr txBox="1"/>
            <p:nvPr/>
          </p:nvSpPr>
          <p:spPr>
            <a:xfrm>
              <a:off x="15353" y="3075"/>
              <a:ext cx="568" cy="822"/>
            </a:xfrm>
            <a:prstGeom prst="rect">
              <a:avLst/>
            </a:prstGeom>
            <a:noFill/>
          </p:spPr>
          <p:txBody>
            <a:bodyPr wrap="none" rtlCol="0">
              <a:spAutoFit/>
            </a:bodyPr>
            <a:p>
              <a:pPr algn="l"/>
              <a:r>
                <a:rPr lang="en-US" sz="2800" b="1">
                  <a:latin typeface="Times New Roman" panose="02020603050405020304" charset="0"/>
                </a:rPr>
                <a:t>4</a:t>
              </a:r>
              <a:endParaRPr lang="en-US" sz="2800" b="1">
                <a:latin typeface="Times New Roman" panose="02020603050405020304" charset="0"/>
              </a:endParaRPr>
            </a:p>
          </p:txBody>
        </p:sp>
      </p:grpSp>
      <p:grpSp>
        <p:nvGrpSpPr>
          <p:cNvPr id="28" name="Group 27"/>
          <p:cNvGrpSpPr/>
          <p:nvPr/>
        </p:nvGrpSpPr>
        <p:grpSpPr>
          <a:xfrm>
            <a:off x="8349615" y="2205990"/>
            <a:ext cx="571500" cy="551815"/>
            <a:chOff x="13149" y="3474"/>
            <a:chExt cx="900" cy="869"/>
          </a:xfrm>
        </p:grpSpPr>
        <p:sp>
          <p:nvSpPr>
            <p:cNvPr id="19" name="Text Box 18"/>
            <p:cNvSpPr txBox="1"/>
            <p:nvPr/>
          </p:nvSpPr>
          <p:spPr>
            <a:xfrm>
              <a:off x="13481" y="3521"/>
              <a:ext cx="568" cy="822"/>
            </a:xfrm>
            <a:prstGeom prst="rect">
              <a:avLst/>
            </a:prstGeom>
            <a:noFill/>
          </p:spPr>
          <p:txBody>
            <a:bodyPr wrap="none" rtlCol="0">
              <a:spAutoFit/>
            </a:bodyPr>
            <a:p>
              <a:pPr algn="l"/>
              <a:r>
                <a:rPr lang="en-US" sz="2800" b="1">
                  <a:latin typeface="Times New Roman" panose="02020603050405020304" charset="0"/>
                </a:rPr>
                <a:t>5</a:t>
              </a:r>
              <a:endParaRPr lang="en-US" sz="2800" b="1">
                <a:latin typeface="Times New Roman" panose="02020603050405020304" charset="0"/>
              </a:endParaRPr>
            </a:p>
          </p:txBody>
        </p:sp>
        <p:sp>
          <p:nvSpPr>
            <p:cNvPr id="20" name="Text Box 19"/>
            <p:cNvSpPr txBox="1"/>
            <p:nvPr/>
          </p:nvSpPr>
          <p:spPr>
            <a:xfrm>
              <a:off x="13149" y="3474"/>
              <a:ext cx="568" cy="822"/>
            </a:xfrm>
            <a:prstGeom prst="rect">
              <a:avLst/>
            </a:prstGeom>
            <a:noFill/>
          </p:spPr>
          <p:txBody>
            <a:bodyPr wrap="none" rtlCol="0">
              <a:spAutoFit/>
            </a:bodyPr>
            <a:p>
              <a:pPr algn="l"/>
              <a:r>
                <a:rPr lang="en-US" sz="2800" b="1">
                  <a:latin typeface="Times New Roman" panose="02020603050405020304" charset="0"/>
                </a:rPr>
                <a:t>5</a:t>
              </a:r>
              <a:endParaRPr lang="en-US" sz="2800" b="1">
                <a:latin typeface="Times New Roman" panose="02020603050405020304" charset="0"/>
              </a:endParaRPr>
            </a:p>
          </p:txBody>
        </p:sp>
      </p:grpSp>
      <p:grpSp>
        <p:nvGrpSpPr>
          <p:cNvPr id="26" name="Group 25"/>
          <p:cNvGrpSpPr/>
          <p:nvPr/>
        </p:nvGrpSpPr>
        <p:grpSpPr>
          <a:xfrm>
            <a:off x="7844155" y="1189355"/>
            <a:ext cx="571500" cy="551815"/>
            <a:chOff x="12353" y="1873"/>
            <a:chExt cx="900" cy="869"/>
          </a:xfrm>
        </p:grpSpPr>
        <p:sp>
          <p:nvSpPr>
            <p:cNvPr id="22" name="Text Box 21"/>
            <p:cNvSpPr txBox="1"/>
            <p:nvPr/>
          </p:nvSpPr>
          <p:spPr>
            <a:xfrm>
              <a:off x="12353" y="1873"/>
              <a:ext cx="568" cy="822"/>
            </a:xfrm>
            <a:prstGeom prst="rect">
              <a:avLst/>
            </a:prstGeom>
            <a:noFill/>
          </p:spPr>
          <p:txBody>
            <a:bodyPr wrap="none" rtlCol="0">
              <a:spAutoFit/>
            </a:bodyPr>
            <a:p>
              <a:pPr algn="l"/>
              <a:r>
                <a:rPr lang="en-US" sz="2800" b="1">
                  <a:latin typeface="Times New Roman" panose="02020603050405020304" charset="0"/>
                </a:rPr>
                <a:t>6</a:t>
              </a:r>
              <a:endParaRPr lang="en-US" sz="2800" b="1">
                <a:latin typeface="Times New Roman" panose="02020603050405020304" charset="0"/>
              </a:endParaRPr>
            </a:p>
          </p:txBody>
        </p:sp>
        <p:sp>
          <p:nvSpPr>
            <p:cNvPr id="21" name="Text Box 20"/>
            <p:cNvSpPr txBox="1"/>
            <p:nvPr/>
          </p:nvSpPr>
          <p:spPr>
            <a:xfrm>
              <a:off x="12685" y="1920"/>
              <a:ext cx="568" cy="822"/>
            </a:xfrm>
            <a:prstGeom prst="rect">
              <a:avLst/>
            </a:prstGeom>
            <a:noFill/>
          </p:spPr>
          <p:txBody>
            <a:bodyPr wrap="none" rtlCol="0">
              <a:spAutoFit/>
            </a:bodyPr>
            <a:p>
              <a:pPr algn="l"/>
              <a:r>
                <a:rPr lang="en-US" sz="2800" b="1">
                  <a:latin typeface="Times New Roman" panose="02020603050405020304" charset="0"/>
                </a:rPr>
                <a:t>6</a:t>
              </a:r>
              <a:endParaRPr lang="en-US" sz="2800" b="1">
                <a:latin typeface="Times New Roman" panose="02020603050405020304" charset="0"/>
              </a:endParaRPr>
            </a:p>
          </p:txBody>
        </p:sp>
      </p:grpSp>
      <p:grpSp>
        <p:nvGrpSpPr>
          <p:cNvPr id="25" name="Group 24"/>
          <p:cNvGrpSpPr/>
          <p:nvPr/>
        </p:nvGrpSpPr>
        <p:grpSpPr>
          <a:xfrm>
            <a:off x="7566660" y="1675765"/>
            <a:ext cx="565785" cy="554355"/>
            <a:chOff x="11916" y="2639"/>
            <a:chExt cx="891" cy="873"/>
          </a:xfrm>
        </p:grpSpPr>
        <p:sp>
          <p:nvSpPr>
            <p:cNvPr id="23" name="Text Box 22"/>
            <p:cNvSpPr txBox="1"/>
            <p:nvPr/>
          </p:nvSpPr>
          <p:spPr>
            <a:xfrm>
              <a:off x="12239" y="2690"/>
              <a:ext cx="568" cy="822"/>
            </a:xfrm>
            <a:prstGeom prst="rect">
              <a:avLst/>
            </a:prstGeom>
            <a:noFill/>
          </p:spPr>
          <p:txBody>
            <a:bodyPr wrap="none" rtlCol="0">
              <a:spAutoFit/>
            </a:bodyPr>
            <a:p>
              <a:pPr algn="l"/>
              <a:r>
                <a:rPr lang="en-US" sz="2800" b="1">
                  <a:latin typeface="Times New Roman" panose="02020603050405020304" charset="0"/>
                </a:rPr>
                <a:t>7</a:t>
              </a:r>
              <a:endParaRPr lang="en-US" sz="2800" b="1">
                <a:latin typeface="Times New Roman" panose="02020603050405020304" charset="0"/>
              </a:endParaRPr>
            </a:p>
          </p:txBody>
        </p:sp>
        <p:sp>
          <p:nvSpPr>
            <p:cNvPr id="24" name="Text Box 23"/>
            <p:cNvSpPr txBox="1"/>
            <p:nvPr/>
          </p:nvSpPr>
          <p:spPr>
            <a:xfrm>
              <a:off x="11916" y="2639"/>
              <a:ext cx="568" cy="822"/>
            </a:xfrm>
            <a:prstGeom prst="rect">
              <a:avLst/>
            </a:prstGeom>
            <a:noFill/>
          </p:spPr>
          <p:txBody>
            <a:bodyPr wrap="square" rtlCol="0">
              <a:spAutoFit/>
            </a:bodyPr>
            <a:p>
              <a:pPr algn="l"/>
              <a:r>
                <a:rPr lang="en-US" sz="2800" b="1">
                  <a:latin typeface="Times New Roman" panose="02020603050405020304" charset="0"/>
                </a:rPr>
                <a:t>7</a:t>
              </a:r>
              <a:endParaRPr lang="en-US" sz="2800" b="1">
                <a:latin typeface="Times New Roman" panose="02020603050405020304" charset="0"/>
              </a:endParaRPr>
            </a:p>
          </p:txBody>
        </p:sp>
      </p:grpSp>
      <p:sp>
        <p:nvSpPr>
          <p:cNvPr id="4" name="Freeform 3"/>
          <p:cNvSpPr/>
          <p:nvPr/>
        </p:nvSpPr>
        <p:spPr>
          <a:xfrm>
            <a:off x="8024495" y="4885055"/>
            <a:ext cx="275223" cy="1449070"/>
          </a:xfrm>
          <a:custGeom>
            <a:avLst/>
            <a:gdLst>
              <a:gd name="connsiteX0" fmla="*/ 295 w 433"/>
              <a:gd name="connsiteY0" fmla="*/ 0 h 2282"/>
              <a:gd name="connsiteX1" fmla="*/ 0 w 433"/>
              <a:gd name="connsiteY1" fmla="*/ 2282 h 2282"/>
            </a:gdLst>
            <a:ahLst/>
            <a:cxnLst>
              <a:cxn ang="0">
                <a:pos x="connsiteX0" y="connsiteY0"/>
              </a:cxn>
              <a:cxn ang="0">
                <a:pos x="connsiteX1" y="connsiteY1"/>
              </a:cxn>
            </a:cxnLst>
            <a:rect l="l" t="t" r="r" b="b"/>
            <a:pathLst>
              <a:path w="433" h="2282">
                <a:moveTo>
                  <a:pt x="295" y="0"/>
                </a:moveTo>
                <a:cubicBezTo>
                  <a:pt x="699" y="790"/>
                  <a:pt x="100" y="1507"/>
                  <a:pt x="0" y="2282"/>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5"/>
                                        </p:tgtEl>
                                        <p:attrNameLst>
                                          <p:attrName>style.visibility</p:attrName>
                                        </p:attrNameLst>
                                      </p:cBhvr>
                                      <p:to>
                                        <p:strVal val="visible"/>
                                      </p:to>
                                    </p:set>
                                    <p:animEffect transition="in" filter="blinds(horizontal)">
                                      <p:cBhvr>
                                        <p:cTn id="12" dur="500"/>
                                        <p:tgtEl>
                                          <p:spTgt spid="47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76"/>
                                        </p:tgtEl>
                                        <p:attrNameLst>
                                          <p:attrName>style.visibility</p:attrName>
                                        </p:attrNameLst>
                                      </p:cBhvr>
                                      <p:to>
                                        <p:strVal val="visible"/>
                                      </p:to>
                                    </p:set>
                                    <p:animEffect transition="in" filter="blinds(horizontal)">
                                      <p:cBhvr>
                                        <p:cTn id="15" dur="500"/>
                                        <p:tgtEl>
                                          <p:spTgt spid="47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78"/>
                                        </p:tgtEl>
                                        <p:attrNameLst>
                                          <p:attrName>style.visibility</p:attrName>
                                        </p:attrNameLst>
                                      </p:cBhvr>
                                      <p:to>
                                        <p:strVal val="visible"/>
                                      </p:to>
                                    </p:set>
                                    <p:animEffect transition="in" filter="blinds(horizontal)">
                                      <p:cBhvr>
                                        <p:cTn id="18" dur="500"/>
                                        <p:tgtEl>
                                          <p:spTgt spid="47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477"/>
                                        </p:tgtEl>
                                        <p:attrNameLst>
                                          <p:attrName>style.visibility</p:attrName>
                                        </p:attrNameLst>
                                      </p:cBhvr>
                                      <p:to>
                                        <p:strVal val="visible"/>
                                      </p:to>
                                    </p:set>
                                    <p:animEffect transition="in" filter="blinds(horizontal)">
                                      <p:cBhvr>
                                        <p:cTn id="21" dur="500"/>
                                        <p:tgtEl>
                                          <p:spTgt spid="477"/>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blinds(horizontal)">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blinds(horizontal)">
                                      <p:cBhvr>
                                        <p:cTn id="31" dur="500"/>
                                        <p:tgtEl>
                                          <p:spTgt spid="33"/>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blinds(horizontal)">
                                      <p:cBhvr>
                                        <p:cTn id="36" dur="500"/>
                                        <p:tgtEl>
                                          <p:spTgt spid="35"/>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blinds(horizontal)">
                                      <p:cBhvr>
                                        <p:cTn id="41" dur="500"/>
                                        <p:tgtEl>
                                          <p:spTgt spid="32"/>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blinds(horizontal)">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blinds(horizontal)">
                                      <p:cBhvr>
                                        <p:cTn id="51" dur="500"/>
                                        <p:tgtEl>
                                          <p:spTgt spid="26"/>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blinds(horizontal)">
                                      <p:cBhvr>
                                        <p:cTn id="5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75" grpId="0" bldLvl="0" animBg="1"/>
      <p:bldP spid="476" grpId="0" bldLvl="0" animBg="1"/>
      <p:bldP spid="478" grpId="0" bldLvl="0" animBg="1"/>
      <p:bldP spid="47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1" name="Freeform 240"/>
          <p:cNvSpPr/>
          <p:nvPr/>
        </p:nvSpPr>
        <p:spPr>
          <a:xfrm>
            <a:off x="9875520" y="4344670"/>
            <a:ext cx="461010" cy="803910"/>
          </a:xfrm>
          <a:custGeom>
            <a:avLst/>
            <a:gdLst>
              <a:gd name="connsiteX0" fmla="*/ 726 w 726"/>
              <a:gd name="connsiteY0" fmla="*/ 0 h 1266"/>
              <a:gd name="connsiteX1" fmla="*/ 578 w 726"/>
              <a:gd name="connsiteY1" fmla="*/ 1240 h 1266"/>
              <a:gd name="connsiteX2" fmla="*/ 64 w 726"/>
              <a:gd name="connsiteY2" fmla="*/ 1266 h 1266"/>
              <a:gd name="connsiteX3" fmla="*/ 0 w 726"/>
              <a:gd name="connsiteY3" fmla="*/ 853 h 1266"/>
              <a:gd name="connsiteX4" fmla="*/ 244 w 726"/>
              <a:gd name="connsiteY4" fmla="*/ 286 h 1266"/>
              <a:gd name="connsiteX5" fmla="*/ 726 w 726"/>
              <a:gd name="connsiteY5" fmla="*/ 0 h 1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6" h="1266">
                <a:moveTo>
                  <a:pt x="726" y="0"/>
                </a:moveTo>
                <a:cubicBezTo>
                  <a:pt x="696" y="415"/>
                  <a:pt x="578" y="689"/>
                  <a:pt x="578" y="1240"/>
                </a:cubicBezTo>
                <a:lnTo>
                  <a:pt x="64" y="1266"/>
                </a:lnTo>
                <a:lnTo>
                  <a:pt x="0" y="853"/>
                </a:lnTo>
                <a:lnTo>
                  <a:pt x="244" y="286"/>
                </a:lnTo>
                <a:lnTo>
                  <a:pt x="726" y="0"/>
                </a:lnTo>
                <a:close/>
              </a:path>
            </a:pathLst>
          </a:cu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40" name="Freeform 239"/>
          <p:cNvSpPr/>
          <p:nvPr/>
        </p:nvSpPr>
        <p:spPr>
          <a:xfrm>
            <a:off x="8510270" y="2830229"/>
            <a:ext cx="1200150" cy="778909"/>
          </a:xfrm>
          <a:custGeom>
            <a:avLst/>
            <a:gdLst>
              <a:gd name="connsiteX0" fmla="*/ 0 w 1890"/>
              <a:gd name="connsiteY0" fmla="*/ 240 h 1226"/>
              <a:gd name="connsiteX1" fmla="*/ 86 w 1890"/>
              <a:gd name="connsiteY1" fmla="*/ 1085 h 1226"/>
              <a:gd name="connsiteX2" fmla="*/ 978 w 1890"/>
              <a:gd name="connsiteY2" fmla="*/ 1227 h 1226"/>
              <a:gd name="connsiteX3" fmla="*/ 1643 w 1890"/>
              <a:gd name="connsiteY3" fmla="*/ 1161 h 1226"/>
              <a:gd name="connsiteX4" fmla="*/ 1871 w 1890"/>
              <a:gd name="connsiteY4" fmla="*/ 771 h 1226"/>
              <a:gd name="connsiteX5" fmla="*/ 1890 w 1890"/>
              <a:gd name="connsiteY5" fmla="*/ 363 h 1226"/>
              <a:gd name="connsiteX6" fmla="*/ 0 w 1890"/>
              <a:gd name="connsiteY6" fmla="*/ 240 h 1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0" h="1227">
                <a:moveTo>
                  <a:pt x="0" y="240"/>
                </a:moveTo>
                <a:lnTo>
                  <a:pt x="86" y="1085"/>
                </a:lnTo>
                <a:lnTo>
                  <a:pt x="978" y="1227"/>
                </a:lnTo>
                <a:lnTo>
                  <a:pt x="1643" y="1161"/>
                </a:lnTo>
                <a:lnTo>
                  <a:pt x="1871" y="771"/>
                </a:lnTo>
                <a:lnTo>
                  <a:pt x="1890" y="363"/>
                </a:lnTo>
                <a:cubicBezTo>
                  <a:pt x="1852" y="-18"/>
                  <a:pt x="428" y="-160"/>
                  <a:pt x="0" y="240"/>
                </a:cubicBezTo>
                <a:close/>
              </a:path>
            </a:pathLst>
          </a:cu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 name="Title 1"/>
          <p:cNvSpPr>
            <a:spLocks noGrp="1"/>
          </p:cNvSpPr>
          <p:nvPr>
            <p:ph type="title"/>
          </p:nvPr>
        </p:nvSpPr>
        <p:spPr>
          <a:xfrm>
            <a:off x="838200" y="-87630"/>
            <a:ext cx="10515600" cy="1325563"/>
          </a:xfrm>
        </p:spPr>
        <p:txBody>
          <a:bodyPr>
            <a:normAutofit/>
          </a:bodyPr>
          <a:p>
            <a:r>
              <a:rPr lang="en-US" sz="4000" b="1">
                <a:latin typeface="Times New Roman" panose="02020603050405020304" charset="0"/>
                <a:sym typeface="+mn-ea"/>
              </a:rPr>
              <a:t>3.2 Phương pháp thực hiện</a:t>
            </a:r>
            <a:endParaRPr lang="en-US" sz="4000">
              <a:latin typeface="Times New Roman" panose="02020603050405020304" charset="0"/>
              <a:sym typeface="+mn-ea"/>
            </a:endParaRPr>
          </a:p>
        </p:txBody>
      </p:sp>
      <p:sp>
        <p:nvSpPr>
          <p:cNvPr id="3" name="Content Placeholder 2"/>
          <p:cNvSpPr>
            <a:spLocks noGrp="1"/>
          </p:cNvSpPr>
          <p:nvPr>
            <p:ph sz="half" idx="1"/>
          </p:nvPr>
        </p:nvSpPr>
        <p:spPr>
          <a:xfrm>
            <a:off x="838200" y="1238250"/>
            <a:ext cx="7679690" cy="1334770"/>
          </a:xfrm>
        </p:spPr>
        <p:txBody>
          <a:bodyPr/>
          <a:p>
            <a:pPr marL="0" indent="0">
              <a:buNone/>
            </a:pPr>
            <a:r>
              <a:rPr lang="en-US" b="1" i="1">
                <a:latin typeface="Times New Roman" panose="02020603050405020304" charset="0"/>
              </a:rPr>
              <a:t>Bước 5:</a:t>
            </a:r>
            <a:r>
              <a:rPr lang="en-US">
                <a:latin typeface="Times New Roman" panose="02020603050405020304" charset="0"/>
              </a:rPr>
              <a:t> Trải áo đầm vừa thiết kế lên bàn, đánh dấu các đường vừa vẽ, khoảng 7-10 cm đánh 1 dấu trừ.(-)</a:t>
            </a:r>
            <a:endParaRPr lang="en-US">
              <a:latin typeface="Times New Roman" panose="02020603050405020304" charset="0"/>
            </a:endParaRPr>
          </a:p>
        </p:txBody>
      </p:sp>
      <p:sp>
        <p:nvSpPr>
          <p:cNvPr id="179" name="Freeform 178"/>
          <p:cNvSpPr/>
          <p:nvPr/>
        </p:nvSpPr>
        <p:spPr>
          <a:xfrm rot="5400000">
            <a:off x="5344816" y="203444"/>
            <a:ext cx="2452754" cy="7540198"/>
          </a:xfrm>
          <a:custGeom>
            <a:avLst/>
            <a:gdLst>
              <a:gd name="connsiteX0" fmla="*/ 3774 w 3862"/>
              <a:gd name="connsiteY0" fmla="*/ 652 h 11874"/>
              <a:gd name="connsiteX1" fmla="*/ 3805 w 3862"/>
              <a:gd name="connsiteY1" fmla="*/ 2122 h 11874"/>
              <a:gd name="connsiteX2" fmla="*/ 3801 w 3862"/>
              <a:gd name="connsiteY2" fmla="*/ 5812 h 11874"/>
              <a:gd name="connsiteX3" fmla="*/ 3863 w 3862"/>
              <a:gd name="connsiteY3" fmla="*/ 11706 h 11874"/>
              <a:gd name="connsiteX4" fmla="*/ 35 w 3862"/>
              <a:gd name="connsiteY4" fmla="*/ 11619 h 11874"/>
              <a:gd name="connsiteX5" fmla="*/ 743 w 3862"/>
              <a:gd name="connsiteY5" fmla="*/ 6580 h 11874"/>
              <a:gd name="connsiteX6" fmla="*/ 378 w 3862"/>
              <a:gd name="connsiteY6" fmla="*/ 2874 h 11874"/>
              <a:gd name="connsiteX7" fmla="*/ 513 w 3862"/>
              <a:gd name="connsiteY7" fmla="*/ 1001 h 11874"/>
              <a:gd name="connsiteX8" fmla="*/ 2511 w 3862"/>
              <a:gd name="connsiteY8" fmla="*/ 0 h 11874"/>
              <a:gd name="connsiteX9" fmla="*/ 3774 w 3862"/>
              <a:gd name="connsiteY9" fmla="*/ 652 h 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3" h="11874">
                <a:moveTo>
                  <a:pt x="3774" y="652"/>
                </a:moveTo>
                <a:cubicBezTo>
                  <a:pt x="3863" y="1289"/>
                  <a:pt x="3796" y="1537"/>
                  <a:pt x="3805" y="2122"/>
                </a:cubicBezTo>
                <a:cubicBezTo>
                  <a:pt x="3683" y="4043"/>
                  <a:pt x="3777" y="4034"/>
                  <a:pt x="3801" y="5812"/>
                </a:cubicBezTo>
                <a:cubicBezTo>
                  <a:pt x="3888" y="7613"/>
                  <a:pt x="3810" y="10014"/>
                  <a:pt x="3863" y="11706"/>
                </a:cubicBezTo>
                <a:cubicBezTo>
                  <a:pt x="2056" y="12037"/>
                  <a:pt x="1126" y="11810"/>
                  <a:pt x="35" y="11619"/>
                </a:cubicBezTo>
                <a:cubicBezTo>
                  <a:pt x="-125" y="9489"/>
                  <a:pt x="297" y="7278"/>
                  <a:pt x="743" y="6580"/>
                </a:cubicBezTo>
                <a:cubicBezTo>
                  <a:pt x="1510" y="5282"/>
                  <a:pt x="525" y="3606"/>
                  <a:pt x="378" y="2874"/>
                </a:cubicBezTo>
                <a:cubicBezTo>
                  <a:pt x="1245" y="2914"/>
                  <a:pt x="1235" y="1089"/>
                  <a:pt x="513" y="1001"/>
                </a:cubicBezTo>
                <a:lnTo>
                  <a:pt x="2511" y="0"/>
                </a:lnTo>
                <a:cubicBezTo>
                  <a:pt x="2759" y="259"/>
                  <a:pt x="3234" y="599"/>
                  <a:pt x="3774" y="652"/>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80" name="Freeform 179"/>
          <p:cNvSpPr/>
          <p:nvPr/>
        </p:nvSpPr>
        <p:spPr>
          <a:xfrm rot="5400000">
            <a:off x="5423535" y="451485"/>
            <a:ext cx="619760" cy="5624830"/>
          </a:xfrm>
          <a:custGeom>
            <a:avLst/>
            <a:gdLst>
              <a:gd name="connsiteX0" fmla="*/ 199 w 674"/>
              <a:gd name="connsiteY0" fmla="*/ 0 h 6913"/>
              <a:gd name="connsiteX1" fmla="*/ 617 w 674"/>
              <a:gd name="connsiteY1" fmla="*/ 1449 h 6913"/>
              <a:gd name="connsiteX2" fmla="*/ 362 w 674"/>
              <a:gd name="connsiteY2" fmla="*/ 3371 h 6913"/>
              <a:gd name="connsiteX3" fmla="*/ 11 w 674"/>
              <a:gd name="connsiteY3" fmla="*/ 5349 h 6913"/>
              <a:gd name="connsiteX4" fmla="*/ 0 w 674"/>
              <a:gd name="connsiteY4" fmla="*/ 6913 h 6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 h="6913">
                <a:moveTo>
                  <a:pt x="199" y="0"/>
                </a:moveTo>
                <a:cubicBezTo>
                  <a:pt x="382" y="541"/>
                  <a:pt x="376" y="384"/>
                  <a:pt x="617" y="1449"/>
                </a:cubicBezTo>
                <a:cubicBezTo>
                  <a:pt x="729" y="1996"/>
                  <a:pt x="693" y="2583"/>
                  <a:pt x="362" y="3371"/>
                </a:cubicBezTo>
                <a:cubicBezTo>
                  <a:pt x="105" y="4036"/>
                  <a:pt x="52" y="4649"/>
                  <a:pt x="11" y="5349"/>
                </a:cubicBezTo>
                <a:lnTo>
                  <a:pt x="0" y="6913"/>
                </a:ln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81" name="Group 180"/>
          <p:cNvGrpSpPr/>
          <p:nvPr/>
        </p:nvGrpSpPr>
        <p:grpSpPr>
          <a:xfrm rot="5400000">
            <a:off x="6040120" y="2251075"/>
            <a:ext cx="1097915" cy="3315335"/>
            <a:chOff x="10790" y="4222"/>
            <a:chExt cx="1091" cy="3764"/>
          </a:xfrm>
        </p:grpSpPr>
        <p:sp>
          <p:nvSpPr>
            <p:cNvPr id="182" name="Freeform 181"/>
            <p:cNvSpPr/>
            <p:nvPr/>
          </p:nvSpPr>
          <p:spPr>
            <a:xfrm>
              <a:off x="10790" y="4222"/>
              <a:ext cx="892" cy="430"/>
            </a:xfrm>
            <a:custGeom>
              <a:avLst/>
              <a:gdLst>
                <a:gd name="connisteX0" fmla="*/ 0 w 619125"/>
                <a:gd name="connsiteY0" fmla="*/ 295275 h 295275"/>
                <a:gd name="connisteX1" fmla="*/ 619125 w 619125"/>
                <a:gd name="connsiteY1" fmla="*/ 0 h 295275"/>
              </a:gdLst>
              <a:ahLst/>
              <a:cxnLst>
                <a:cxn ang="0">
                  <a:pos x="connisteX0" y="connsiteY0"/>
                </a:cxn>
                <a:cxn ang="0">
                  <a:pos x="connisteX1" y="connsiteY1"/>
                </a:cxn>
              </a:cxnLst>
              <a:rect l="l" t="t" r="r" b="b"/>
              <a:pathLst>
                <a:path w="619125" h="295275">
                  <a:moveTo>
                    <a:pt x="0" y="295275"/>
                  </a:moveTo>
                  <a:lnTo>
                    <a:pt x="619125" y="0"/>
                  </a:ln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83" name="Freeform 182"/>
            <p:cNvSpPr/>
            <p:nvPr/>
          </p:nvSpPr>
          <p:spPr>
            <a:xfrm>
              <a:off x="11567" y="4402"/>
              <a:ext cx="315" cy="3585"/>
            </a:xfrm>
            <a:custGeom>
              <a:avLst/>
              <a:gdLst>
                <a:gd name="connsiteX0" fmla="*/ 335 w 343"/>
                <a:gd name="connsiteY0" fmla="*/ 0 h 3881"/>
                <a:gd name="connsiteX1" fmla="*/ 0 w 343"/>
                <a:gd name="connsiteY1" fmla="*/ 3881 h 3881"/>
              </a:gdLst>
              <a:ahLst/>
              <a:cxnLst>
                <a:cxn ang="0">
                  <a:pos x="connsiteX0" y="connsiteY0"/>
                </a:cxn>
                <a:cxn ang="0">
                  <a:pos x="connsiteX1" y="connsiteY1"/>
                </a:cxn>
              </a:cxnLst>
              <a:rect l="l" t="t" r="r" b="b"/>
              <a:pathLst>
                <a:path w="344" h="3881">
                  <a:moveTo>
                    <a:pt x="335" y="0"/>
                  </a:moveTo>
                  <a:cubicBezTo>
                    <a:pt x="405" y="1856"/>
                    <a:pt x="45" y="2621"/>
                    <a:pt x="0" y="388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193" name="Group 192"/>
          <p:cNvGrpSpPr/>
          <p:nvPr/>
        </p:nvGrpSpPr>
        <p:grpSpPr>
          <a:xfrm rot="5400000">
            <a:off x="6308090" y="4342765"/>
            <a:ext cx="715645" cy="522605"/>
            <a:chOff x="11671" y="5720"/>
            <a:chExt cx="711" cy="593"/>
          </a:xfrm>
        </p:grpSpPr>
        <p:sp>
          <p:nvSpPr>
            <p:cNvPr id="194" name="Text Box 193"/>
            <p:cNvSpPr txBox="1"/>
            <p:nvPr/>
          </p:nvSpPr>
          <p:spPr>
            <a:xfrm>
              <a:off x="11814" y="5720"/>
              <a:ext cx="568" cy="593"/>
            </a:xfrm>
            <a:prstGeom prst="rect">
              <a:avLst/>
            </a:prstGeom>
            <a:noFill/>
          </p:spPr>
          <p:txBody>
            <a:bodyPr wrap="square" rtlCol="0">
              <a:spAutoFit/>
            </a:bodyPr>
            <a:p>
              <a:r>
                <a:rPr lang="en-US" sz="2800" b="1">
                  <a:solidFill>
                    <a:schemeClr val="bg1"/>
                  </a:solidFill>
                  <a:latin typeface="Times New Roman" panose="02020603050405020304" charset="0"/>
                </a:rPr>
                <a:t>2</a:t>
              </a:r>
              <a:endParaRPr lang="en-US" sz="2800" b="1">
                <a:solidFill>
                  <a:schemeClr val="bg1"/>
                </a:solidFill>
                <a:latin typeface="Times New Roman" panose="02020603050405020304" charset="0"/>
              </a:endParaRPr>
            </a:p>
          </p:txBody>
        </p:sp>
        <p:sp>
          <p:nvSpPr>
            <p:cNvPr id="195" name="Oval 194"/>
            <p:cNvSpPr/>
            <p:nvPr/>
          </p:nvSpPr>
          <p:spPr>
            <a:xfrm>
              <a:off x="11671" y="604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196" name="Group 195"/>
          <p:cNvGrpSpPr/>
          <p:nvPr/>
        </p:nvGrpSpPr>
        <p:grpSpPr>
          <a:xfrm rot="5400000">
            <a:off x="4666615" y="4334510"/>
            <a:ext cx="715645" cy="522605"/>
            <a:chOff x="11463" y="7384"/>
            <a:chExt cx="711" cy="593"/>
          </a:xfrm>
        </p:grpSpPr>
        <p:sp>
          <p:nvSpPr>
            <p:cNvPr id="197" name="Text Box 196"/>
            <p:cNvSpPr txBox="1"/>
            <p:nvPr/>
          </p:nvSpPr>
          <p:spPr>
            <a:xfrm>
              <a:off x="11606" y="7384"/>
              <a:ext cx="568" cy="593"/>
            </a:xfrm>
            <a:prstGeom prst="rect">
              <a:avLst/>
            </a:prstGeom>
            <a:noFill/>
          </p:spPr>
          <p:txBody>
            <a:bodyPr wrap="square" rtlCol="0">
              <a:spAutoFit/>
            </a:bodyPr>
            <a:p>
              <a:r>
                <a:rPr lang="en-US" sz="2800" b="1">
                  <a:solidFill>
                    <a:schemeClr val="bg1"/>
                  </a:solidFill>
                  <a:latin typeface="Times New Roman" panose="02020603050405020304" charset="0"/>
                </a:rPr>
                <a:t>3</a:t>
              </a:r>
              <a:endParaRPr lang="en-US" sz="2800" b="1">
                <a:solidFill>
                  <a:schemeClr val="bg1"/>
                </a:solidFill>
                <a:latin typeface="Times New Roman" panose="02020603050405020304" charset="0"/>
              </a:endParaRPr>
            </a:p>
          </p:txBody>
        </p:sp>
        <p:sp>
          <p:nvSpPr>
            <p:cNvPr id="198" name="Oval 197"/>
            <p:cNvSpPr/>
            <p:nvPr/>
          </p:nvSpPr>
          <p:spPr>
            <a:xfrm>
              <a:off x="11463" y="770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199" name="Group 198"/>
          <p:cNvGrpSpPr/>
          <p:nvPr/>
        </p:nvGrpSpPr>
        <p:grpSpPr>
          <a:xfrm rot="5400000">
            <a:off x="4653915" y="2945765"/>
            <a:ext cx="715645" cy="522605"/>
            <a:chOff x="10367" y="7344"/>
            <a:chExt cx="711" cy="593"/>
          </a:xfrm>
        </p:grpSpPr>
        <p:sp>
          <p:nvSpPr>
            <p:cNvPr id="200" name="Text Box 199"/>
            <p:cNvSpPr txBox="1"/>
            <p:nvPr/>
          </p:nvSpPr>
          <p:spPr>
            <a:xfrm>
              <a:off x="10510" y="7344"/>
              <a:ext cx="568" cy="593"/>
            </a:xfrm>
            <a:prstGeom prst="rect">
              <a:avLst/>
            </a:prstGeom>
            <a:noFill/>
          </p:spPr>
          <p:txBody>
            <a:bodyPr wrap="square" rtlCol="0">
              <a:spAutoFit/>
            </a:bodyPr>
            <a:p>
              <a:r>
                <a:rPr lang="en-US" sz="2800" b="1">
                  <a:solidFill>
                    <a:schemeClr val="bg1"/>
                  </a:solidFill>
                  <a:latin typeface="Times New Roman" panose="02020603050405020304" charset="0"/>
                </a:rPr>
                <a:t>6</a:t>
              </a:r>
              <a:endParaRPr lang="en-US" sz="2800" b="1">
                <a:solidFill>
                  <a:schemeClr val="bg1"/>
                </a:solidFill>
                <a:latin typeface="Times New Roman" panose="02020603050405020304" charset="0"/>
              </a:endParaRPr>
            </a:p>
          </p:txBody>
        </p:sp>
        <p:sp>
          <p:nvSpPr>
            <p:cNvPr id="201" name="Oval 200"/>
            <p:cNvSpPr/>
            <p:nvPr/>
          </p:nvSpPr>
          <p:spPr>
            <a:xfrm>
              <a:off x="10367" y="766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202" name="Group 201"/>
          <p:cNvGrpSpPr/>
          <p:nvPr/>
        </p:nvGrpSpPr>
        <p:grpSpPr>
          <a:xfrm rot="5400000">
            <a:off x="6308090" y="3497580"/>
            <a:ext cx="715645" cy="522605"/>
            <a:chOff x="10831" y="5720"/>
            <a:chExt cx="711" cy="593"/>
          </a:xfrm>
        </p:grpSpPr>
        <p:sp>
          <p:nvSpPr>
            <p:cNvPr id="203" name="Text Box 202"/>
            <p:cNvSpPr txBox="1"/>
            <p:nvPr/>
          </p:nvSpPr>
          <p:spPr>
            <a:xfrm>
              <a:off x="10974" y="5720"/>
              <a:ext cx="568" cy="593"/>
            </a:xfrm>
            <a:prstGeom prst="rect">
              <a:avLst/>
            </a:prstGeom>
            <a:noFill/>
          </p:spPr>
          <p:txBody>
            <a:bodyPr wrap="square" rtlCol="0">
              <a:spAutoFit/>
            </a:bodyPr>
            <a:p>
              <a:r>
                <a:rPr lang="en-US" sz="2800" b="1">
                  <a:solidFill>
                    <a:schemeClr val="bg1"/>
                  </a:solidFill>
                  <a:latin typeface="Times New Roman" panose="02020603050405020304" charset="0"/>
                </a:rPr>
                <a:t>5</a:t>
              </a:r>
              <a:endParaRPr lang="en-US" sz="2800" b="1">
                <a:solidFill>
                  <a:schemeClr val="bg1"/>
                </a:solidFill>
                <a:latin typeface="Times New Roman" panose="02020603050405020304" charset="0"/>
              </a:endParaRPr>
            </a:p>
          </p:txBody>
        </p:sp>
        <p:sp>
          <p:nvSpPr>
            <p:cNvPr id="204" name="Oval 203"/>
            <p:cNvSpPr/>
            <p:nvPr/>
          </p:nvSpPr>
          <p:spPr>
            <a:xfrm>
              <a:off x="10831" y="604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205" name="Group 204"/>
          <p:cNvGrpSpPr/>
          <p:nvPr/>
        </p:nvGrpSpPr>
        <p:grpSpPr>
          <a:xfrm rot="5400000">
            <a:off x="7689215" y="3537585"/>
            <a:ext cx="715645" cy="522605"/>
            <a:chOff x="10671" y="3952"/>
            <a:chExt cx="711" cy="593"/>
          </a:xfrm>
        </p:grpSpPr>
        <p:sp>
          <p:nvSpPr>
            <p:cNvPr id="206" name="Text Box 205"/>
            <p:cNvSpPr txBox="1"/>
            <p:nvPr/>
          </p:nvSpPr>
          <p:spPr>
            <a:xfrm>
              <a:off x="10814" y="3952"/>
              <a:ext cx="568" cy="593"/>
            </a:xfrm>
            <a:prstGeom prst="rect">
              <a:avLst/>
            </a:prstGeom>
            <a:noFill/>
          </p:spPr>
          <p:txBody>
            <a:bodyPr wrap="square" rtlCol="0">
              <a:spAutoFit/>
            </a:bodyPr>
            <a:p>
              <a:r>
                <a:rPr lang="en-US" sz="2800" b="1">
                  <a:solidFill>
                    <a:schemeClr val="bg1"/>
                  </a:solidFill>
                  <a:latin typeface="Times New Roman" panose="02020603050405020304" charset="0"/>
                </a:rPr>
                <a:t>4</a:t>
              </a:r>
              <a:endParaRPr lang="en-US" sz="2800" b="1">
                <a:solidFill>
                  <a:schemeClr val="bg1"/>
                </a:solidFill>
                <a:latin typeface="Times New Roman" panose="02020603050405020304" charset="0"/>
              </a:endParaRPr>
            </a:p>
          </p:txBody>
        </p:sp>
        <p:sp>
          <p:nvSpPr>
            <p:cNvPr id="207" name="Oval 206"/>
            <p:cNvSpPr/>
            <p:nvPr/>
          </p:nvSpPr>
          <p:spPr>
            <a:xfrm>
              <a:off x="10671" y="4272"/>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208" name="Freeform 207"/>
          <p:cNvSpPr/>
          <p:nvPr/>
        </p:nvSpPr>
        <p:spPr>
          <a:xfrm rot="5400000">
            <a:off x="4168775" y="1974215"/>
            <a:ext cx="1600835" cy="4384675"/>
          </a:xfrm>
          <a:custGeom>
            <a:avLst/>
            <a:gdLst>
              <a:gd name="connsiteX0" fmla="*/ 1077 w 1591"/>
              <a:gd name="connsiteY0" fmla="*/ 3 h 4978"/>
              <a:gd name="connsiteX1" fmla="*/ 270 w 1591"/>
              <a:gd name="connsiteY1" fmla="*/ 2730 h 4978"/>
              <a:gd name="connsiteX2" fmla="*/ 0 w 1591"/>
              <a:gd name="connsiteY2" fmla="*/ 4920 h 4978"/>
              <a:gd name="connsiteX3" fmla="*/ 434 w 1591"/>
              <a:gd name="connsiteY3" fmla="*/ 4962 h 4978"/>
              <a:gd name="connsiteX4" fmla="*/ 549 w 1591"/>
              <a:gd name="connsiteY4" fmla="*/ 3074 h 4978"/>
              <a:gd name="connsiteX5" fmla="*/ 801 w 1591"/>
              <a:gd name="connsiteY5" fmla="*/ 2353 h 4978"/>
              <a:gd name="connsiteX6" fmla="*/ 989 w 1591"/>
              <a:gd name="connsiteY6" fmla="*/ 3416 h 4978"/>
              <a:gd name="connsiteX7" fmla="*/ 1051 w 1591"/>
              <a:gd name="connsiteY7" fmla="*/ 4978 h 4978"/>
              <a:gd name="connsiteX8" fmla="*/ 1591 w 1591"/>
              <a:gd name="connsiteY8" fmla="*/ 4899 h 4978"/>
              <a:gd name="connsiteX9" fmla="*/ 974 w 1591"/>
              <a:gd name="connsiteY9" fmla="*/ 1236 h 4978"/>
              <a:gd name="connsiteX10" fmla="*/ 998 w 1591"/>
              <a:gd name="connsiteY10" fmla="*/ 306 h 4978"/>
              <a:gd name="connsiteX11" fmla="*/ 1081 w 1591"/>
              <a:gd name="connsiteY11" fmla="*/ 0 h 4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1" h="4978">
                <a:moveTo>
                  <a:pt x="1077" y="3"/>
                </a:moveTo>
                <a:cubicBezTo>
                  <a:pt x="564" y="773"/>
                  <a:pt x="433" y="1766"/>
                  <a:pt x="270" y="2730"/>
                </a:cubicBezTo>
                <a:lnTo>
                  <a:pt x="0" y="4920"/>
                </a:lnTo>
                <a:lnTo>
                  <a:pt x="434" y="4962"/>
                </a:lnTo>
                <a:cubicBezTo>
                  <a:pt x="476" y="4281"/>
                  <a:pt x="497" y="3963"/>
                  <a:pt x="549" y="3074"/>
                </a:cubicBezTo>
                <a:cubicBezTo>
                  <a:pt x="586" y="2687"/>
                  <a:pt x="567" y="2533"/>
                  <a:pt x="801" y="2353"/>
                </a:cubicBezTo>
                <a:cubicBezTo>
                  <a:pt x="864" y="2707"/>
                  <a:pt x="942" y="3005"/>
                  <a:pt x="989" y="3416"/>
                </a:cubicBezTo>
                <a:cubicBezTo>
                  <a:pt x="1038" y="3998"/>
                  <a:pt x="1030" y="4457"/>
                  <a:pt x="1051" y="4978"/>
                </a:cubicBezTo>
                <a:lnTo>
                  <a:pt x="1591" y="4899"/>
                </a:lnTo>
                <a:cubicBezTo>
                  <a:pt x="1485" y="2861"/>
                  <a:pt x="1172" y="2623"/>
                  <a:pt x="974" y="1236"/>
                </a:cubicBezTo>
                <a:cubicBezTo>
                  <a:pt x="938" y="901"/>
                  <a:pt x="964" y="521"/>
                  <a:pt x="998" y="306"/>
                </a:cubicBezTo>
                <a:cubicBezTo>
                  <a:pt x="1028" y="145"/>
                  <a:pt x="1079" y="88"/>
                  <a:pt x="1081" y="0"/>
                </a:cubicBezTo>
              </a:path>
            </a:pathLst>
          </a:custGeom>
          <a:solidFill>
            <a:srgbClr val="FFFF0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09" name="Freeform 208"/>
          <p:cNvSpPr/>
          <p:nvPr/>
        </p:nvSpPr>
        <p:spPr>
          <a:xfrm rot="5400000">
            <a:off x="8422640" y="2980690"/>
            <a:ext cx="290830" cy="3042285"/>
          </a:xfrm>
          <a:custGeom>
            <a:avLst/>
            <a:gdLst>
              <a:gd name="connsiteX0" fmla="*/ 289 w 289"/>
              <a:gd name="connsiteY0" fmla="*/ 0 h 3454"/>
              <a:gd name="connsiteX1" fmla="*/ 95 w 289"/>
              <a:gd name="connsiteY1" fmla="*/ 1721 h 3454"/>
              <a:gd name="connsiteX2" fmla="*/ 113 w 289"/>
              <a:gd name="connsiteY2" fmla="*/ 2909 h 3454"/>
              <a:gd name="connsiteX3" fmla="*/ 49 w 289"/>
              <a:gd name="connsiteY3" fmla="*/ 3454 h 3454"/>
            </a:gdLst>
            <a:ahLst/>
            <a:cxnLst>
              <a:cxn ang="0">
                <a:pos x="connsiteX0" y="connsiteY0"/>
              </a:cxn>
              <a:cxn ang="0">
                <a:pos x="connsiteX1" y="connsiteY1"/>
              </a:cxn>
              <a:cxn ang="0">
                <a:pos x="connsiteX2" y="connsiteY2"/>
              </a:cxn>
              <a:cxn ang="0">
                <a:pos x="connsiteX3" y="connsiteY3"/>
              </a:cxn>
            </a:cxnLst>
            <a:rect l="l" t="t" r="r" b="b"/>
            <a:pathLst>
              <a:path w="289" h="3454">
                <a:moveTo>
                  <a:pt x="289" y="0"/>
                </a:moveTo>
                <a:cubicBezTo>
                  <a:pt x="219" y="1200"/>
                  <a:pt x="224" y="1339"/>
                  <a:pt x="95" y="1721"/>
                </a:cubicBezTo>
                <a:cubicBezTo>
                  <a:pt x="18" y="2050"/>
                  <a:pt x="-82" y="2068"/>
                  <a:pt x="113" y="2909"/>
                </a:cubicBezTo>
                <a:cubicBezTo>
                  <a:pt x="136" y="3062"/>
                  <a:pt x="125" y="3318"/>
                  <a:pt x="49" y="3454"/>
                </a:cubicBezTo>
              </a:path>
            </a:pathLst>
          </a:cu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10" name="Freeform 209"/>
          <p:cNvSpPr/>
          <p:nvPr/>
        </p:nvSpPr>
        <p:spPr>
          <a:xfrm rot="5400000">
            <a:off x="5311187" y="336775"/>
            <a:ext cx="1134016" cy="5918200"/>
          </a:xfrm>
          <a:custGeom>
            <a:avLst/>
            <a:gdLst>
              <a:gd name="connsiteX0" fmla="*/ 835 w 1785"/>
              <a:gd name="connsiteY0" fmla="*/ 283 h 9320"/>
              <a:gd name="connsiteX1" fmla="*/ 522 w 1785"/>
              <a:gd name="connsiteY1" fmla="*/ 505 h 9320"/>
              <a:gd name="connsiteX2" fmla="*/ 1160 w 1785"/>
              <a:gd name="connsiteY2" fmla="*/ 2182 h 9320"/>
              <a:gd name="connsiteX3" fmla="*/ 509 w 1785"/>
              <a:gd name="connsiteY3" fmla="*/ 4670 h 9320"/>
              <a:gd name="connsiteX4" fmla="*/ 40 w 1785"/>
              <a:gd name="connsiteY4" fmla="*/ 9269 h 9320"/>
              <a:gd name="connsiteX5" fmla="*/ 450 w 1785"/>
              <a:gd name="connsiteY5" fmla="*/ 9320 h 9320"/>
              <a:gd name="connsiteX6" fmla="*/ 634 w 1785"/>
              <a:gd name="connsiteY6" fmla="*/ 4641 h 9320"/>
              <a:gd name="connsiteX7" fmla="*/ 1770 w 1785"/>
              <a:gd name="connsiteY7" fmla="*/ 1948 h 9320"/>
              <a:gd name="connsiteX8" fmla="*/ 1021 w 1785"/>
              <a:gd name="connsiteY8" fmla="*/ 0 h 9320"/>
              <a:gd name="connsiteX9" fmla="*/ 835 w 1785"/>
              <a:gd name="connsiteY9" fmla="*/ 283 h 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86" h="9320">
                <a:moveTo>
                  <a:pt x="835" y="283"/>
                </a:moveTo>
                <a:cubicBezTo>
                  <a:pt x="702" y="476"/>
                  <a:pt x="631" y="441"/>
                  <a:pt x="522" y="505"/>
                </a:cubicBezTo>
                <a:cubicBezTo>
                  <a:pt x="916" y="1201"/>
                  <a:pt x="994" y="1359"/>
                  <a:pt x="1160" y="2182"/>
                </a:cubicBezTo>
                <a:cubicBezTo>
                  <a:pt x="1227" y="3077"/>
                  <a:pt x="965" y="3846"/>
                  <a:pt x="509" y="4670"/>
                </a:cubicBezTo>
                <a:cubicBezTo>
                  <a:pt x="274" y="5081"/>
                  <a:pt x="-127" y="7572"/>
                  <a:pt x="40" y="9269"/>
                </a:cubicBezTo>
                <a:lnTo>
                  <a:pt x="450" y="9320"/>
                </a:lnTo>
                <a:cubicBezTo>
                  <a:pt x="494" y="7815"/>
                  <a:pt x="-16" y="6275"/>
                  <a:pt x="634" y="4641"/>
                </a:cubicBezTo>
                <a:cubicBezTo>
                  <a:pt x="1006" y="3785"/>
                  <a:pt x="1919" y="3508"/>
                  <a:pt x="1770" y="1948"/>
                </a:cubicBezTo>
                <a:cubicBezTo>
                  <a:pt x="1656" y="1078"/>
                  <a:pt x="1767" y="775"/>
                  <a:pt x="1021" y="0"/>
                </a:cubicBezTo>
                <a:cubicBezTo>
                  <a:pt x="959" y="94"/>
                  <a:pt x="921" y="186"/>
                  <a:pt x="835" y="283"/>
                </a:cubicBezTo>
                <a:close/>
              </a:path>
            </a:pathLst>
          </a:custGeom>
          <a:solidFill>
            <a:srgbClr val="FFFF0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213" name="Group 212"/>
          <p:cNvGrpSpPr/>
          <p:nvPr/>
        </p:nvGrpSpPr>
        <p:grpSpPr>
          <a:xfrm rot="5400000">
            <a:off x="8060690" y="4401185"/>
            <a:ext cx="715645" cy="582930"/>
            <a:chOff x="11759" y="3696"/>
            <a:chExt cx="711" cy="662"/>
          </a:xfrm>
        </p:grpSpPr>
        <p:sp>
          <p:nvSpPr>
            <p:cNvPr id="214" name="Oval 213"/>
            <p:cNvSpPr/>
            <p:nvPr/>
          </p:nvSpPr>
          <p:spPr>
            <a:xfrm>
              <a:off x="11759" y="4112"/>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15" name="Text Box 214"/>
            <p:cNvSpPr txBox="1"/>
            <p:nvPr/>
          </p:nvSpPr>
          <p:spPr>
            <a:xfrm>
              <a:off x="11902" y="3696"/>
              <a:ext cx="568" cy="593"/>
            </a:xfrm>
            <a:prstGeom prst="rect">
              <a:avLst/>
            </a:prstGeom>
            <a:noFill/>
          </p:spPr>
          <p:txBody>
            <a:bodyPr wrap="square" rtlCol="0">
              <a:spAutoFit/>
            </a:bodyPr>
            <a:p>
              <a:r>
                <a:rPr lang="en-US" sz="2800" b="1">
                  <a:solidFill>
                    <a:schemeClr val="bg1"/>
                  </a:solidFill>
                  <a:latin typeface="Times New Roman" panose="02020603050405020304" charset="0"/>
                </a:rPr>
                <a:t>1</a:t>
              </a:r>
              <a:endParaRPr lang="en-US" sz="2800" b="1">
                <a:solidFill>
                  <a:schemeClr val="bg1"/>
                </a:solidFill>
                <a:latin typeface="Times New Roman" panose="02020603050405020304" charset="0"/>
              </a:endParaRPr>
            </a:p>
          </p:txBody>
        </p:sp>
      </p:grpSp>
      <p:grpSp>
        <p:nvGrpSpPr>
          <p:cNvPr id="222" name="Group 221"/>
          <p:cNvGrpSpPr/>
          <p:nvPr/>
        </p:nvGrpSpPr>
        <p:grpSpPr>
          <a:xfrm rot="5400000">
            <a:off x="7865110" y="3336290"/>
            <a:ext cx="715645" cy="522605"/>
            <a:chOff x="10671" y="3952"/>
            <a:chExt cx="711" cy="593"/>
          </a:xfrm>
        </p:grpSpPr>
        <p:sp>
          <p:nvSpPr>
            <p:cNvPr id="223" name="Text Box 222"/>
            <p:cNvSpPr txBox="1"/>
            <p:nvPr/>
          </p:nvSpPr>
          <p:spPr>
            <a:xfrm>
              <a:off x="10814" y="3952"/>
              <a:ext cx="568" cy="593"/>
            </a:xfrm>
            <a:prstGeom prst="rect">
              <a:avLst/>
            </a:prstGeom>
            <a:noFill/>
          </p:spPr>
          <p:txBody>
            <a:bodyPr wrap="square" rtlCol="0">
              <a:spAutoFit/>
            </a:bodyPr>
            <a:p>
              <a:r>
                <a:rPr lang="en-US" sz="2800" b="1">
                  <a:solidFill>
                    <a:schemeClr val="bg1"/>
                  </a:solidFill>
                  <a:latin typeface="Times New Roman" panose="02020603050405020304" charset="0"/>
                </a:rPr>
                <a:t>4</a:t>
              </a:r>
              <a:endParaRPr lang="en-US" sz="2800" b="1">
                <a:solidFill>
                  <a:schemeClr val="bg1"/>
                </a:solidFill>
                <a:latin typeface="Times New Roman" panose="02020603050405020304" charset="0"/>
              </a:endParaRPr>
            </a:p>
          </p:txBody>
        </p:sp>
        <p:sp>
          <p:nvSpPr>
            <p:cNvPr id="224" name="Oval 223"/>
            <p:cNvSpPr/>
            <p:nvPr/>
          </p:nvSpPr>
          <p:spPr>
            <a:xfrm>
              <a:off x="10671" y="4272"/>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225" name="Group 224"/>
          <p:cNvGrpSpPr/>
          <p:nvPr/>
        </p:nvGrpSpPr>
        <p:grpSpPr>
          <a:xfrm rot="5400000">
            <a:off x="9269730" y="4353560"/>
            <a:ext cx="889635" cy="544195"/>
            <a:chOff x="16320" y="1838"/>
            <a:chExt cx="884" cy="618"/>
          </a:xfrm>
        </p:grpSpPr>
        <p:sp>
          <p:nvSpPr>
            <p:cNvPr id="226" name="Text Box 225"/>
            <p:cNvSpPr txBox="1"/>
            <p:nvPr/>
          </p:nvSpPr>
          <p:spPr>
            <a:xfrm>
              <a:off x="16636" y="1863"/>
              <a:ext cx="568" cy="593"/>
            </a:xfrm>
            <a:prstGeom prst="rect">
              <a:avLst/>
            </a:prstGeom>
            <a:noFill/>
          </p:spPr>
          <p:txBody>
            <a:bodyPr wrap="square" rtlCol="0">
              <a:spAutoFit/>
            </a:bodyPr>
            <a:p>
              <a:r>
                <a:rPr lang="en-US" sz="2800" b="1">
                  <a:latin typeface="Times New Roman" panose="02020603050405020304" charset="0"/>
                </a:rPr>
                <a:t>1</a:t>
              </a:r>
              <a:endParaRPr lang="en-US" sz="2800" b="1">
                <a:latin typeface="Times New Roman" panose="02020603050405020304" charset="0"/>
              </a:endParaRPr>
            </a:p>
          </p:txBody>
        </p:sp>
        <p:sp>
          <p:nvSpPr>
            <p:cNvPr id="227" name="Text Box 226"/>
            <p:cNvSpPr txBox="1"/>
            <p:nvPr/>
          </p:nvSpPr>
          <p:spPr>
            <a:xfrm>
              <a:off x="16320" y="1838"/>
              <a:ext cx="568" cy="575"/>
            </a:xfrm>
            <a:prstGeom prst="rect">
              <a:avLst/>
            </a:prstGeom>
            <a:noFill/>
          </p:spPr>
          <p:txBody>
            <a:bodyPr wrap="square" rtlCol="0">
              <a:spAutoFit/>
            </a:bodyPr>
            <a:p>
              <a:r>
                <a:rPr lang="en-US" sz="2800" b="1">
                  <a:latin typeface="Times New Roman" panose="02020603050405020304" charset="0"/>
                </a:rPr>
                <a:t>1</a:t>
              </a:r>
              <a:endParaRPr lang="en-US" sz="2800" b="1">
                <a:latin typeface="Times New Roman" panose="02020603050405020304" charset="0"/>
              </a:endParaRPr>
            </a:p>
          </p:txBody>
        </p:sp>
      </p:grpSp>
      <p:grpSp>
        <p:nvGrpSpPr>
          <p:cNvPr id="230" name="Group 229"/>
          <p:cNvGrpSpPr/>
          <p:nvPr/>
        </p:nvGrpSpPr>
        <p:grpSpPr>
          <a:xfrm rot="5400000">
            <a:off x="5015230" y="4272915"/>
            <a:ext cx="943610" cy="530225"/>
            <a:chOff x="16226" y="6646"/>
            <a:chExt cx="938" cy="602"/>
          </a:xfrm>
        </p:grpSpPr>
        <p:sp>
          <p:nvSpPr>
            <p:cNvPr id="231" name="Text Box 230"/>
            <p:cNvSpPr txBox="1"/>
            <p:nvPr/>
          </p:nvSpPr>
          <p:spPr>
            <a:xfrm>
              <a:off x="16596" y="6655"/>
              <a:ext cx="568" cy="593"/>
            </a:xfrm>
            <a:prstGeom prst="rect">
              <a:avLst/>
            </a:prstGeom>
            <a:noFill/>
          </p:spPr>
          <p:txBody>
            <a:bodyPr wrap="square" rtlCol="0">
              <a:spAutoFit/>
            </a:bodyPr>
            <a:p>
              <a:pPr algn="l"/>
              <a:r>
                <a:rPr lang="en-US" sz="2800" b="1">
                  <a:latin typeface="Times New Roman" panose="02020603050405020304" charset="0"/>
                  <a:sym typeface="+mn-ea"/>
                </a:rPr>
                <a:t>2</a:t>
              </a:r>
              <a:endParaRPr lang="en-US" sz="2800" b="1">
                <a:latin typeface="Times New Roman" panose="02020603050405020304" charset="0"/>
              </a:endParaRPr>
            </a:p>
          </p:txBody>
        </p:sp>
        <p:sp>
          <p:nvSpPr>
            <p:cNvPr id="232" name="Text Box 231"/>
            <p:cNvSpPr txBox="1"/>
            <p:nvPr/>
          </p:nvSpPr>
          <p:spPr>
            <a:xfrm>
              <a:off x="16226" y="6646"/>
              <a:ext cx="568" cy="586"/>
            </a:xfrm>
            <a:prstGeom prst="rect">
              <a:avLst/>
            </a:prstGeom>
            <a:noFill/>
          </p:spPr>
          <p:txBody>
            <a:bodyPr wrap="square" rtlCol="0">
              <a:spAutoFit/>
            </a:bodyPr>
            <a:p>
              <a:pPr algn="l"/>
              <a:r>
                <a:rPr lang="en-US" sz="2800" b="1">
                  <a:latin typeface="Times New Roman" panose="02020603050405020304" charset="0"/>
                  <a:sym typeface="+mn-ea"/>
                </a:rPr>
                <a:t>2</a:t>
              </a:r>
              <a:endParaRPr lang="en-US" sz="2800" b="1">
                <a:latin typeface="Times New Roman" panose="02020603050405020304" charset="0"/>
              </a:endParaRPr>
            </a:p>
          </p:txBody>
        </p:sp>
      </p:grpSp>
      <p:grpSp>
        <p:nvGrpSpPr>
          <p:cNvPr id="233" name="Group 232"/>
          <p:cNvGrpSpPr/>
          <p:nvPr/>
        </p:nvGrpSpPr>
        <p:grpSpPr>
          <a:xfrm rot="5400000">
            <a:off x="2983865" y="4093845"/>
            <a:ext cx="905510" cy="563880"/>
            <a:chOff x="16084" y="8955"/>
            <a:chExt cx="900" cy="640"/>
          </a:xfrm>
        </p:grpSpPr>
        <p:sp>
          <p:nvSpPr>
            <p:cNvPr id="234" name="Text Box 233"/>
            <p:cNvSpPr txBox="1"/>
            <p:nvPr/>
          </p:nvSpPr>
          <p:spPr>
            <a:xfrm>
              <a:off x="16416" y="9002"/>
              <a:ext cx="568" cy="593"/>
            </a:xfrm>
            <a:prstGeom prst="rect">
              <a:avLst/>
            </a:prstGeom>
            <a:noFill/>
          </p:spPr>
          <p:txBody>
            <a:bodyPr wrap="square" rtlCol="0">
              <a:spAutoFit/>
            </a:bodyPr>
            <a:p>
              <a:pPr algn="l"/>
              <a:r>
                <a:rPr lang="en-US" sz="2800" b="1">
                  <a:latin typeface="Times New Roman" panose="02020603050405020304" charset="0"/>
                </a:rPr>
                <a:t>3</a:t>
              </a:r>
              <a:endParaRPr lang="en-US" sz="2800" b="1">
                <a:latin typeface="Times New Roman" panose="02020603050405020304" charset="0"/>
              </a:endParaRPr>
            </a:p>
          </p:txBody>
        </p:sp>
        <p:sp>
          <p:nvSpPr>
            <p:cNvPr id="235" name="Text Box 234"/>
            <p:cNvSpPr txBox="1"/>
            <p:nvPr/>
          </p:nvSpPr>
          <p:spPr>
            <a:xfrm>
              <a:off x="16084" y="8955"/>
              <a:ext cx="568" cy="561"/>
            </a:xfrm>
            <a:prstGeom prst="rect">
              <a:avLst/>
            </a:prstGeom>
            <a:noFill/>
          </p:spPr>
          <p:txBody>
            <a:bodyPr wrap="square" rtlCol="0">
              <a:spAutoFit/>
            </a:bodyPr>
            <a:p>
              <a:pPr algn="l"/>
              <a:r>
                <a:rPr lang="en-US" sz="2800" b="1">
                  <a:latin typeface="Times New Roman" panose="02020603050405020304" charset="0"/>
                </a:rPr>
                <a:t>3</a:t>
              </a:r>
              <a:endParaRPr lang="en-US" sz="2800" b="1">
                <a:latin typeface="Times New Roman" panose="02020603050405020304" charset="0"/>
              </a:endParaRPr>
            </a:p>
          </p:txBody>
        </p:sp>
      </p:grpSp>
      <p:grpSp>
        <p:nvGrpSpPr>
          <p:cNvPr id="236" name="Group 235"/>
          <p:cNvGrpSpPr/>
          <p:nvPr/>
        </p:nvGrpSpPr>
        <p:grpSpPr>
          <a:xfrm rot="5400000">
            <a:off x="8162925" y="3358515"/>
            <a:ext cx="905510" cy="563880"/>
            <a:chOff x="15353" y="3075"/>
            <a:chExt cx="900" cy="640"/>
          </a:xfrm>
        </p:grpSpPr>
        <p:sp>
          <p:nvSpPr>
            <p:cNvPr id="237" name="Text Box 236"/>
            <p:cNvSpPr txBox="1"/>
            <p:nvPr/>
          </p:nvSpPr>
          <p:spPr>
            <a:xfrm>
              <a:off x="15685" y="3122"/>
              <a:ext cx="568" cy="593"/>
            </a:xfrm>
            <a:prstGeom prst="rect">
              <a:avLst/>
            </a:prstGeom>
            <a:noFill/>
          </p:spPr>
          <p:txBody>
            <a:bodyPr wrap="square" rtlCol="0">
              <a:spAutoFit/>
            </a:bodyPr>
            <a:p>
              <a:pPr algn="l"/>
              <a:r>
                <a:rPr lang="en-US" sz="2800" b="1">
                  <a:latin typeface="Times New Roman" panose="02020603050405020304" charset="0"/>
                </a:rPr>
                <a:t>4</a:t>
              </a:r>
              <a:endParaRPr lang="en-US" sz="2800" b="1">
                <a:latin typeface="Times New Roman" panose="02020603050405020304" charset="0"/>
              </a:endParaRPr>
            </a:p>
          </p:txBody>
        </p:sp>
        <p:sp>
          <p:nvSpPr>
            <p:cNvPr id="238" name="Text Box 237"/>
            <p:cNvSpPr txBox="1"/>
            <p:nvPr/>
          </p:nvSpPr>
          <p:spPr>
            <a:xfrm>
              <a:off x="15353" y="3075"/>
              <a:ext cx="568" cy="561"/>
            </a:xfrm>
            <a:prstGeom prst="rect">
              <a:avLst/>
            </a:prstGeom>
            <a:noFill/>
          </p:spPr>
          <p:txBody>
            <a:bodyPr wrap="square" rtlCol="0">
              <a:spAutoFit/>
            </a:bodyPr>
            <a:p>
              <a:pPr algn="l"/>
              <a:r>
                <a:rPr lang="en-US" sz="2800" b="1">
                  <a:latin typeface="Times New Roman" panose="02020603050405020304" charset="0"/>
                </a:rPr>
                <a:t>4</a:t>
              </a:r>
              <a:endParaRPr lang="en-US" sz="2800" b="1">
                <a:latin typeface="Times New Roman" panose="02020603050405020304" charset="0"/>
              </a:endParaRPr>
            </a:p>
          </p:txBody>
        </p:sp>
      </p:grpSp>
      <p:cxnSp>
        <p:nvCxnSpPr>
          <p:cNvPr id="242" name="Straight Connector 241"/>
          <p:cNvCxnSpPr/>
          <p:nvPr/>
        </p:nvCxnSpPr>
        <p:spPr>
          <a:xfrm>
            <a:off x="10492740" y="1764030"/>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flipH="1">
            <a:off x="9292590" y="4481195"/>
            <a:ext cx="13970" cy="2222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98" name="Group 297"/>
          <p:cNvGrpSpPr/>
          <p:nvPr/>
        </p:nvGrpSpPr>
        <p:grpSpPr>
          <a:xfrm>
            <a:off x="3923030" y="2828925"/>
            <a:ext cx="54610" cy="2109470"/>
            <a:chOff x="6178" y="4455"/>
            <a:chExt cx="86" cy="3322"/>
          </a:xfrm>
        </p:grpSpPr>
        <p:cxnSp>
          <p:nvCxnSpPr>
            <p:cNvPr id="248" name="Straight Connector 247"/>
            <p:cNvCxnSpPr/>
            <p:nvPr/>
          </p:nvCxnSpPr>
          <p:spPr>
            <a:xfrm flipH="1">
              <a:off x="6186" y="7427"/>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flipH="1">
              <a:off x="6218" y="6638"/>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flipH="1">
              <a:off x="6178" y="5987"/>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flipH="1">
              <a:off x="6210" y="5290"/>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flipH="1">
              <a:off x="6242" y="4455"/>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99" name="Group 298"/>
          <p:cNvGrpSpPr/>
          <p:nvPr/>
        </p:nvGrpSpPr>
        <p:grpSpPr>
          <a:xfrm>
            <a:off x="5162550" y="2882900"/>
            <a:ext cx="24130" cy="1840865"/>
            <a:chOff x="8130" y="4540"/>
            <a:chExt cx="38" cy="2899"/>
          </a:xfrm>
        </p:grpSpPr>
        <p:cxnSp>
          <p:nvCxnSpPr>
            <p:cNvPr id="245" name="Straight Connector 244"/>
            <p:cNvCxnSpPr/>
            <p:nvPr/>
          </p:nvCxnSpPr>
          <p:spPr>
            <a:xfrm flipH="1">
              <a:off x="8146" y="7089"/>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p:cNvCxnSpPr/>
            <p:nvPr/>
          </p:nvCxnSpPr>
          <p:spPr>
            <a:xfrm flipH="1">
              <a:off x="8146" y="4540"/>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p:nvPr/>
          </p:nvCxnSpPr>
          <p:spPr>
            <a:xfrm flipH="1">
              <a:off x="8130" y="5637"/>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02" name="Group 301"/>
          <p:cNvGrpSpPr/>
          <p:nvPr/>
        </p:nvGrpSpPr>
        <p:grpSpPr>
          <a:xfrm>
            <a:off x="6214110" y="3307715"/>
            <a:ext cx="85090" cy="1192530"/>
            <a:chOff x="9786" y="5209"/>
            <a:chExt cx="134" cy="1878"/>
          </a:xfrm>
        </p:grpSpPr>
        <p:cxnSp>
          <p:nvCxnSpPr>
            <p:cNvPr id="246" name="Straight Connector 245"/>
            <p:cNvCxnSpPr/>
            <p:nvPr/>
          </p:nvCxnSpPr>
          <p:spPr>
            <a:xfrm flipH="1">
              <a:off x="9786" y="6737"/>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flipH="1">
              <a:off x="9794" y="5975"/>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p:cNvCxnSpPr/>
            <p:nvPr/>
          </p:nvCxnSpPr>
          <p:spPr>
            <a:xfrm flipH="1">
              <a:off x="9898" y="5209"/>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01" name="Group 300"/>
          <p:cNvGrpSpPr/>
          <p:nvPr/>
        </p:nvGrpSpPr>
        <p:grpSpPr>
          <a:xfrm>
            <a:off x="7145020" y="3357245"/>
            <a:ext cx="33020" cy="1247140"/>
            <a:chOff x="11252" y="5287"/>
            <a:chExt cx="52" cy="1964"/>
          </a:xfrm>
        </p:grpSpPr>
        <p:cxnSp>
          <p:nvCxnSpPr>
            <p:cNvPr id="247" name="Straight Connector 246"/>
            <p:cNvCxnSpPr/>
            <p:nvPr/>
          </p:nvCxnSpPr>
          <p:spPr>
            <a:xfrm flipH="1">
              <a:off x="11252" y="6901"/>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flipH="1">
              <a:off x="11274" y="5892"/>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p:nvPr/>
          </p:nvCxnSpPr>
          <p:spPr>
            <a:xfrm flipH="1">
              <a:off x="11282" y="5287"/>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00" name="Group 299"/>
          <p:cNvGrpSpPr/>
          <p:nvPr/>
        </p:nvGrpSpPr>
        <p:grpSpPr>
          <a:xfrm>
            <a:off x="8042910" y="3173095"/>
            <a:ext cx="217170" cy="1321435"/>
            <a:chOff x="12666" y="4997"/>
            <a:chExt cx="342" cy="2081"/>
          </a:xfrm>
        </p:grpSpPr>
        <p:cxnSp>
          <p:nvCxnSpPr>
            <p:cNvPr id="244" name="Straight Connector 243"/>
            <p:cNvCxnSpPr/>
            <p:nvPr/>
          </p:nvCxnSpPr>
          <p:spPr>
            <a:xfrm flipH="1">
              <a:off x="12986" y="6728"/>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6" name="Straight Connector 295"/>
            <p:cNvCxnSpPr/>
            <p:nvPr/>
          </p:nvCxnSpPr>
          <p:spPr>
            <a:xfrm flipH="1">
              <a:off x="12802" y="5855"/>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7" name="Straight Connector 296"/>
            <p:cNvCxnSpPr/>
            <p:nvPr/>
          </p:nvCxnSpPr>
          <p:spPr>
            <a:xfrm flipH="1">
              <a:off x="12666" y="4997"/>
              <a:ext cx="22" cy="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3"/>
                                        </p:tgtEl>
                                        <p:attrNameLst>
                                          <p:attrName>style.visibility</p:attrName>
                                        </p:attrNameLst>
                                      </p:cBhvr>
                                      <p:to>
                                        <p:strVal val="visible"/>
                                      </p:to>
                                    </p:set>
                                    <p:animEffect transition="in" filter="blinds(horizontal)">
                                      <p:cBhvr>
                                        <p:cTn id="12" dur="2000"/>
                                        <p:tgtEl>
                                          <p:spTgt spid="24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00"/>
                                        </p:tgtEl>
                                        <p:attrNameLst>
                                          <p:attrName>style.visibility</p:attrName>
                                        </p:attrNameLst>
                                      </p:cBhvr>
                                      <p:to>
                                        <p:strVal val="visible"/>
                                      </p:to>
                                    </p:set>
                                    <p:animEffect transition="in" filter="blinds(horizontal)">
                                      <p:cBhvr>
                                        <p:cTn id="17" dur="500"/>
                                        <p:tgtEl>
                                          <p:spTgt spid="3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01"/>
                                        </p:tgtEl>
                                        <p:attrNameLst>
                                          <p:attrName>style.visibility</p:attrName>
                                        </p:attrNameLst>
                                      </p:cBhvr>
                                      <p:to>
                                        <p:strVal val="visible"/>
                                      </p:to>
                                    </p:set>
                                    <p:animEffect transition="in" filter="blinds(horizontal)">
                                      <p:cBhvr>
                                        <p:cTn id="22" dur="500"/>
                                        <p:tgtEl>
                                          <p:spTgt spid="30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02"/>
                                        </p:tgtEl>
                                        <p:attrNameLst>
                                          <p:attrName>style.visibility</p:attrName>
                                        </p:attrNameLst>
                                      </p:cBhvr>
                                      <p:to>
                                        <p:strVal val="visible"/>
                                      </p:to>
                                    </p:set>
                                    <p:animEffect transition="in" filter="blinds(horizontal)">
                                      <p:cBhvr>
                                        <p:cTn id="27" dur="500"/>
                                        <p:tgtEl>
                                          <p:spTgt spid="30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99"/>
                                        </p:tgtEl>
                                        <p:attrNameLst>
                                          <p:attrName>style.visibility</p:attrName>
                                        </p:attrNameLst>
                                      </p:cBhvr>
                                      <p:to>
                                        <p:strVal val="visible"/>
                                      </p:to>
                                    </p:set>
                                    <p:animEffect transition="in" filter="blinds(horizontal)">
                                      <p:cBhvr>
                                        <p:cTn id="32" dur="500"/>
                                        <p:tgtEl>
                                          <p:spTgt spid="29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98"/>
                                        </p:tgtEl>
                                        <p:attrNameLst>
                                          <p:attrName>style.visibility</p:attrName>
                                        </p:attrNameLst>
                                      </p:cBhvr>
                                      <p:to>
                                        <p:strVal val="visible"/>
                                      </p:to>
                                    </p:set>
                                    <p:animEffect transition="in" filter="blinds(horizontal)">
                                      <p:cBhvr>
                                        <p:cTn id="37" dur="500"/>
                                        <p:tgtEl>
                                          <p:spTgt spid="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8" name="Freeform 407"/>
          <p:cNvSpPr/>
          <p:nvPr/>
        </p:nvSpPr>
        <p:spPr>
          <a:xfrm rot="5400000">
            <a:off x="6057265" y="-1610995"/>
            <a:ext cx="2559050" cy="7658735"/>
          </a:xfrm>
          <a:custGeom>
            <a:avLst/>
            <a:gdLst>
              <a:gd name="connsiteX0" fmla="*/ 2547 w 2576"/>
              <a:gd name="connsiteY0" fmla="*/ 147 h 8567"/>
              <a:gd name="connsiteX1" fmla="*/ 2555 w 2576"/>
              <a:gd name="connsiteY1" fmla="*/ 1425 h 8567"/>
              <a:gd name="connsiteX2" fmla="*/ 2573 w 2576"/>
              <a:gd name="connsiteY2" fmla="*/ 4099 h 8567"/>
              <a:gd name="connsiteX3" fmla="*/ 2573 w 2576"/>
              <a:gd name="connsiteY3" fmla="*/ 8449 h 8567"/>
              <a:gd name="connsiteX4" fmla="*/ 105 w 2576"/>
              <a:gd name="connsiteY4" fmla="*/ 8377 h 8567"/>
              <a:gd name="connsiteX5" fmla="*/ 552 w 2576"/>
              <a:gd name="connsiteY5" fmla="*/ 4744 h 8567"/>
              <a:gd name="connsiteX6" fmla="*/ 322 w 2576"/>
              <a:gd name="connsiteY6" fmla="*/ 2072 h 8567"/>
              <a:gd name="connsiteX7" fmla="*/ 407 w 2576"/>
              <a:gd name="connsiteY7" fmla="*/ 722 h 8567"/>
              <a:gd name="connsiteX8" fmla="*/ 1667 w 2576"/>
              <a:gd name="connsiteY8" fmla="*/ 0 h 8567"/>
              <a:gd name="connsiteX9" fmla="*/ 2547 w 2576"/>
              <a:gd name="connsiteY9" fmla="*/ 147 h 8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76" h="8567">
                <a:moveTo>
                  <a:pt x="2547" y="147"/>
                </a:moveTo>
                <a:cubicBezTo>
                  <a:pt x="2553" y="637"/>
                  <a:pt x="2542" y="1035"/>
                  <a:pt x="2555" y="1425"/>
                </a:cubicBezTo>
                <a:cubicBezTo>
                  <a:pt x="2580" y="2834"/>
                  <a:pt x="2512" y="2912"/>
                  <a:pt x="2573" y="4099"/>
                </a:cubicBezTo>
                <a:cubicBezTo>
                  <a:pt x="2588" y="5404"/>
                  <a:pt x="2540" y="7229"/>
                  <a:pt x="2573" y="8449"/>
                </a:cubicBezTo>
                <a:cubicBezTo>
                  <a:pt x="1433" y="8687"/>
                  <a:pt x="793" y="8515"/>
                  <a:pt x="105" y="8377"/>
                </a:cubicBezTo>
                <a:cubicBezTo>
                  <a:pt x="4" y="6842"/>
                  <a:pt x="270" y="5247"/>
                  <a:pt x="552" y="4744"/>
                </a:cubicBezTo>
                <a:cubicBezTo>
                  <a:pt x="1036" y="3808"/>
                  <a:pt x="414" y="2600"/>
                  <a:pt x="322" y="2072"/>
                </a:cubicBezTo>
                <a:cubicBezTo>
                  <a:pt x="-130" y="1812"/>
                  <a:pt x="-111" y="795"/>
                  <a:pt x="407" y="722"/>
                </a:cubicBezTo>
                <a:lnTo>
                  <a:pt x="1667" y="0"/>
                </a:lnTo>
                <a:cubicBezTo>
                  <a:pt x="1904" y="153"/>
                  <a:pt x="2274" y="147"/>
                  <a:pt x="2547" y="147"/>
                </a:cubicBezTo>
                <a:close/>
              </a:path>
            </a:pathLst>
          </a:cu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 name="Title 1"/>
          <p:cNvSpPr>
            <a:spLocks noGrp="1"/>
          </p:cNvSpPr>
          <p:nvPr>
            <p:ph type="title"/>
          </p:nvPr>
        </p:nvSpPr>
        <p:spPr>
          <a:xfrm>
            <a:off x="977265" y="-33020"/>
            <a:ext cx="10515600" cy="902335"/>
          </a:xfrm>
        </p:spPr>
        <p:txBody>
          <a:bodyPr>
            <a:normAutofit/>
          </a:bodyPr>
          <a:p>
            <a:r>
              <a:rPr lang="en-US" sz="4000" b="1">
                <a:latin typeface="Times New Roman" panose="02020603050405020304" charset="0"/>
                <a:sym typeface="+mn-ea"/>
              </a:rPr>
              <a:t>3.2 Phương pháp thực hiện</a:t>
            </a:r>
            <a:endParaRPr lang="en-US" sz="4000">
              <a:latin typeface="Times New Roman" panose="02020603050405020304" charset="0"/>
              <a:sym typeface="+mn-ea"/>
            </a:endParaRPr>
          </a:p>
        </p:txBody>
      </p:sp>
      <p:sp>
        <p:nvSpPr>
          <p:cNvPr id="3" name="Content Placeholder 2"/>
          <p:cNvSpPr>
            <a:spLocks noGrp="1"/>
          </p:cNvSpPr>
          <p:nvPr>
            <p:ph sz="half" idx="1"/>
          </p:nvPr>
        </p:nvSpPr>
        <p:spPr>
          <a:xfrm>
            <a:off x="655320" y="986155"/>
            <a:ext cx="1916430" cy="3622675"/>
          </a:xfrm>
        </p:spPr>
        <p:txBody>
          <a:bodyPr/>
          <a:p>
            <a:r>
              <a:rPr lang="en-US" b="1" i="1">
                <a:solidFill>
                  <a:schemeClr val="tx1"/>
                </a:solidFill>
                <a:latin typeface="Times New Roman" panose="02020603050405020304" charset="0"/>
              </a:rPr>
              <a:t>Bước 6</a:t>
            </a:r>
            <a:r>
              <a:rPr lang="en-US">
                <a:solidFill>
                  <a:schemeClr val="tx1"/>
                </a:solidFill>
                <a:latin typeface="Times New Roman" panose="02020603050405020304" charset="0"/>
              </a:rPr>
              <a:t>:</a:t>
            </a:r>
            <a:r>
              <a:rPr lang="en-US">
                <a:latin typeface="Times New Roman" panose="02020603050405020304" charset="0"/>
              </a:rPr>
              <a:t> Dùng kéo cắt những đường thiết kế mới ra từng mảnh</a:t>
            </a:r>
            <a:endParaRPr lang="en-US">
              <a:latin typeface="Times New Roman" panose="02020603050405020304" charset="0"/>
            </a:endParaRPr>
          </a:p>
        </p:txBody>
      </p:sp>
      <p:sp>
        <p:nvSpPr>
          <p:cNvPr id="409" name="Freeform 408"/>
          <p:cNvSpPr/>
          <p:nvPr/>
        </p:nvSpPr>
        <p:spPr>
          <a:xfrm rot="5400000">
            <a:off x="6183630" y="-1320800"/>
            <a:ext cx="612140" cy="5708650"/>
          </a:xfrm>
          <a:custGeom>
            <a:avLst/>
            <a:gdLst>
              <a:gd name="connsiteX0" fmla="*/ 199 w 674"/>
              <a:gd name="connsiteY0" fmla="*/ 0 h 6913"/>
              <a:gd name="connsiteX1" fmla="*/ 617 w 674"/>
              <a:gd name="connsiteY1" fmla="*/ 1449 h 6913"/>
              <a:gd name="connsiteX2" fmla="*/ 362 w 674"/>
              <a:gd name="connsiteY2" fmla="*/ 3371 h 6913"/>
              <a:gd name="connsiteX3" fmla="*/ 11 w 674"/>
              <a:gd name="connsiteY3" fmla="*/ 5349 h 6913"/>
              <a:gd name="connsiteX4" fmla="*/ 0 w 674"/>
              <a:gd name="connsiteY4" fmla="*/ 6913 h 6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 h="6913">
                <a:moveTo>
                  <a:pt x="199" y="0"/>
                </a:moveTo>
                <a:cubicBezTo>
                  <a:pt x="382" y="541"/>
                  <a:pt x="376" y="384"/>
                  <a:pt x="617" y="1449"/>
                </a:cubicBezTo>
                <a:cubicBezTo>
                  <a:pt x="729" y="1996"/>
                  <a:pt x="693" y="2583"/>
                  <a:pt x="362" y="3371"/>
                </a:cubicBezTo>
                <a:cubicBezTo>
                  <a:pt x="105" y="4036"/>
                  <a:pt x="52" y="4649"/>
                  <a:pt x="11" y="5349"/>
                </a:cubicBezTo>
                <a:lnTo>
                  <a:pt x="0" y="6913"/>
                </a:ln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51" name="Group 150"/>
          <p:cNvGrpSpPr/>
          <p:nvPr/>
        </p:nvGrpSpPr>
        <p:grpSpPr>
          <a:xfrm rot="0">
            <a:off x="3464560" y="2056765"/>
            <a:ext cx="2355215" cy="845470"/>
            <a:chOff x="4776" y="4553"/>
            <a:chExt cx="2635" cy="851"/>
          </a:xfrm>
        </p:grpSpPr>
        <p:sp>
          <p:nvSpPr>
            <p:cNvPr id="150" name="Freeform 149"/>
            <p:cNvSpPr/>
            <p:nvPr/>
          </p:nvSpPr>
          <p:spPr>
            <a:xfrm>
              <a:off x="4776" y="4553"/>
              <a:ext cx="2635" cy="604"/>
            </a:xfrm>
            <a:custGeom>
              <a:avLst/>
              <a:gdLst>
                <a:gd name="connsiteX0" fmla="*/ 23 w 2634"/>
                <a:gd name="connsiteY0" fmla="*/ 0 h 604"/>
                <a:gd name="connsiteX1" fmla="*/ 2044 w 2634"/>
                <a:gd name="connsiteY1" fmla="*/ 128 h 604"/>
                <a:gd name="connsiteX2" fmla="*/ 2635 w 2634"/>
                <a:gd name="connsiteY2" fmla="*/ 350 h 604"/>
                <a:gd name="connsiteX3" fmla="*/ 1370 w 2634"/>
                <a:gd name="connsiteY3" fmla="*/ 553 h 604"/>
                <a:gd name="connsiteX4" fmla="*/ 10 w 2634"/>
                <a:gd name="connsiteY4" fmla="*/ 604 h 604"/>
                <a:gd name="connsiteX5" fmla="*/ 23 w 2634"/>
                <a:gd name="connsiteY5" fmla="*/ 0 h 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 h="604">
                  <a:moveTo>
                    <a:pt x="23" y="0"/>
                  </a:moveTo>
                  <a:lnTo>
                    <a:pt x="2044" y="128"/>
                  </a:lnTo>
                  <a:cubicBezTo>
                    <a:pt x="2520" y="147"/>
                    <a:pt x="2571" y="274"/>
                    <a:pt x="2635" y="350"/>
                  </a:cubicBezTo>
                  <a:cubicBezTo>
                    <a:pt x="1986" y="503"/>
                    <a:pt x="1548" y="547"/>
                    <a:pt x="1370" y="553"/>
                  </a:cubicBezTo>
                  <a:lnTo>
                    <a:pt x="10" y="604"/>
                  </a:lnTo>
                  <a:cubicBezTo>
                    <a:pt x="-16" y="414"/>
                    <a:pt x="19" y="201"/>
                    <a:pt x="23"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5" name="Text Box 64"/>
            <p:cNvSpPr txBox="1"/>
            <p:nvPr/>
          </p:nvSpPr>
          <p:spPr>
            <a:xfrm rot="5400000">
              <a:off x="5178" y="4828"/>
              <a:ext cx="568" cy="584"/>
            </a:xfrm>
            <a:prstGeom prst="rect">
              <a:avLst/>
            </a:prstGeom>
            <a:noFill/>
          </p:spPr>
          <p:txBody>
            <a:bodyPr wrap="square" rtlCol="0">
              <a:spAutoFit/>
            </a:bodyPr>
            <a:p>
              <a:pPr algn="l"/>
              <a:r>
                <a:rPr lang="en-US" sz="2800" b="1">
                  <a:latin typeface="Times New Roman" panose="02020603050405020304" charset="0"/>
                </a:rPr>
                <a:t>3</a:t>
              </a:r>
              <a:endParaRPr lang="en-US" sz="2800" b="1">
                <a:latin typeface="Times New Roman" panose="02020603050405020304" charset="0"/>
              </a:endParaRPr>
            </a:p>
          </p:txBody>
        </p:sp>
        <p:sp>
          <p:nvSpPr>
            <p:cNvPr id="67" name="Freeform 66"/>
            <p:cNvSpPr/>
            <p:nvPr/>
          </p:nvSpPr>
          <p:spPr>
            <a:xfrm>
              <a:off x="6637" y="4667"/>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72" name="Freeform 71"/>
            <p:cNvSpPr/>
            <p:nvPr/>
          </p:nvSpPr>
          <p:spPr>
            <a:xfrm>
              <a:off x="6633" y="4909"/>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469" name="Freeform 468"/>
          <p:cNvSpPr/>
          <p:nvPr/>
        </p:nvSpPr>
        <p:spPr>
          <a:xfrm rot="5400000">
            <a:off x="6076950" y="-1438275"/>
            <a:ext cx="1119505" cy="6006465"/>
          </a:xfrm>
          <a:custGeom>
            <a:avLst/>
            <a:gdLst>
              <a:gd name="connsiteX0" fmla="*/ 527 w 1127"/>
              <a:gd name="connsiteY0" fmla="*/ 204 h 6719"/>
              <a:gd name="connsiteX1" fmla="*/ 321 w 1127"/>
              <a:gd name="connsiteY1" fmla="*/ 343 h 6719"/>
              <a:gd name="connsiteX2" fmla="*/ 732 w 1127"/>
              <a:gd name="connsiteY2" fmla="*/ 1573 h 6719"/>
              <a:gd name="connsiteX3" fmla="*/ 321 w 1127"/>
              <a:gd name="connsiteY3" fmla="*/ 3367 h 6719"/>
              <a:gd name="connsiteX4" fmla="*/ 25 w 1127"/>
              <a:gd name="connsiteY4" fmla="*/ 6682 h 6719"/>
              <a:gd name="connsiteX5" fmla="*/ 284 w 1127"/>
              <a:gd name="connsiteY5" fmla="*/ 6719 h 6719"/>
              <a:gd name="connsiteX6" fmla="*/ 400 w 1127"/>
              <a:gd name="connsiteY6" fmla="*/ 3346 h 6719"/>
              <a:gd name="connsiteX7" fmla="*/ 1117 w 1127"/>
              <a:gd name="connsiteY7" fmla="*/ 1404 h 6719"/>
              <a:gd name="connsiteX8" fmla="*/ 644 w 1127"/>
              <a:gd name="connsiteY8" fmla="*/ 0 h 6719"/>
              <a:gd name="connsiteX9" fmla="*/ 527 w 1127"/>
              <a:gd name="connsiteY9" fmla="*/ 204 h 6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7" h="6719">
                <a:moveTo>
                  <a:pt x="527" y="204"/>
                </a:moveTo>
                <a:cubicBezTo>
                  <a:pt x="443" y="343"/>
                  <a:pt x="390" y="297"/>
                  <a:pt x="321" y="343"/>
                </a:cubicBezTo>
                <a:cubicBezTo>
                  <a:pt x="570" y="845"/>
                  <a:pt x="627" y="980"/>
                  <a:pt x="732" y="1573"/>
                </a:cubicBezTo>
                <a:cubicBezTo>
                  <a:pt x="774" y="2218"/>
                  <a:pt x="609" y="2773"/>
                  <a:pt x="321" y="3367"/>
                </a:cubicBezTo>
                <a:cubicBezTo>
                  <a:pt x="173" y="3663"/>
                  <a:pt x="-80" y="5459"/>
                  <a:pt x="25" y="6682"/>
                </a:cubicBezTo>
                <a:lnTo>
                  <a:pt x="284" y="6719"/>
                </a:lnTo>
                <a:cubicBezTo>
                  <a:pt x="312" y="5634"/>
                  <a:pt x="-10" y="4524"/>
                  <a:pt x="400" y="3346"/>
                </a:cubicBezTo>
                <a:cubicBezTo>
                  <a:pt x="635" y="2729"/>
                  <a:pt x="1211" y="2529"/>
                  <a:pt x="1117" y="1404"/>
                </a:cubicBezTo>
                <a:cubicBezTo>
                  <a:pt x="1045" y="777"/>
                  <a:pt x="1115" y="559"/>
                  <a:pt x="644" y="0"/>
                </a:cubicBezTo>
                <a:cubicBezTo>
                  <a:pt x="605" y="68"/>
                  <a:pt x="581" y="134"/>
                  <a:pt x="527" y="204"/>
                </a:cubicBezTo>
                <a:close/>
              </a:path>
            </a:pathLst>
          </a:custGeom>
          <a:solidFill>
            <a:srgbClr val="FFFF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 name="Freeform 3"/>
          <p:cNvSpPr/>
          <p:nvPr/>
        </p:nvSpPr>
        <p:spPr>
          <a:xfrm>
            <a:off x="7924165" y="1711325"/>
            <a:ext cx="0" cy="144780"/>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4" name="Freeform 23"/>
          <p:cNvSpPr/>
          <p:nvPr/>
        </p:nvSpPr>
        <p:spPr>
          <a:xfrm>
            <a:off x="7926070" y="1951990"/>
            <a:ext cx="0" cy="144780"/>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1" name="Freeform 100"/>
          <p:cNvSpPr/>
          <p:nvPr/>
        </p:nvSpPr>
        <p:spPr>
          <a:xfrm>
            <a:off x="7403465" y="1242695"/>
            <a:ext cx="1937385" cy="491279"/>
          </a:xfrm>
          <a:custGeom>
            <a:avLst/>
            <a:gdLst>
              <a:gd name="connsiteX0" fmla="*/ 0 w 3051"/>
              <a:gd name="connsiteY0" fmla="*/ 630 h 773"/>
              <a:gd name="connsiteX1" fmla="*/ 3017 w 3051"/>
              <a:gd name="connsiteY1" fmla="*/ 0 h 773"/>
              <a:gd name="connsiteX2" fmla="*/ 3051 w 3051"/>
              <a:gd name="connsiteY2" fmla="*/ 128 h 773"/>
              <a:gd name="connsiteX3" fmla="*/ 1500 w 3051"/>
              <a:gd name="connsiteY3" fmla="*/ 716 h 773"/>
              <a:gd name="connsiteX4" fmla="*/ 0 w 3051"/>
              <a:gd name="connsiteY4" fmla="*/ 630 h 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 h="774">
                <a:moveTo>
                  <a:pt x="0" y="630"/>
                </a:moveTo>
                <a:cubicBezTo>
                  <a:pt x="980" y="809"/>
                  <a:pt x="2020" y="289"/>
                  <a:pt x="3017" y="0"/>
                </a:cubicBezTo>
                <a:lnTo>
                  <a:pt x="3051" y="128"/>
                </a:lnTo>
                <a:cubicBezTo>
                  <a:pt x="2551" y="316"/>
                  <a:pt x="2352" y="528"/>
                  <a:pt x="1500" y="716"/>
                </a:cubicBezTo>
                <a:cubicBezTo>
                  <a:pt x="776" y="852"/>
                  <a:pt x="469" y="716"/>
                  <a:pt x="0" y="630"/>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0" name="Text Box 29"/>
          <p:cNvSpPr txBox="1"/>
          <p:nvPr/>
        </p:nvSpPr>
        <p:spPr>
          <a:xfrm rot="5400000">
            <a:off x="9051925" y="1656715"/>
            <a:ext cx="564515" cy="521970"/>
          </a:xfrm>
          <a:prstGeom prst="rect">
            <a:avLst/>
          </a:prstGeom>
          <a:noFill/>
        </p:spPr>
        <p:txBody>
          <a:bodyPr wrap="square" rtlCol="0">
            <a:spAutoFit/>
          </a:bodyPr>
          <a:p>
            <a:pPr algn="l"/>
            <a:r>
              <a:rPr lang="en-US" sz="2800" b="1">
                <a:latin typeface="Times New Roman" panose="02020603050405020304" charset="0"/>
              </a:rPr>
              <a:t>4</a:t>
            </a:r>
            <a:endParaRPr lang="en-US" sz="2800" b="1">
              <a:latin typeface="Times New Roman" panose="02020603050405020304" charset="0"/>
            </a:endParaRPr>
          </a:p>
        </p:txBody>
      </p:sp>
      <p:sp>
        <p:nvSpPr>
          <p:cNvPr id="474" name="Freeform 473"/>
          <p:cNvSpPr/>
          <p:nvPr/>
        </p:nvSpPr>
        <p:spPr>
          <a:xfrm rot="5400000">
            <a:off x="9287510" y="1259840"/>
            <a:ext cx="391160" cy="340360"/>
          </a:xfrm>
          <a:custGeom>
            <a:avLst/>
            <a:gdLst>
              <a:gd name="connsiteX0" fmla="*/ 394 w 394"/>
              <a:gd name="connsiteY0" fmla="*/ 0 h 381"/>
              <a:gd name="connsiteX1" fmla="*/ 0 w 394"/>
              <a:gd name="connsiteY1" fmla="*/ 381 h 381"/>
            </a:gdLst>
            <a:ahLst/>
            <a:cxnLst>
              <a:cxn ang="0">
                <a:pos x="connsiteX0" y="connsiteY0"/>
              </a:cxn>
              <a:cxn ang="0">
                <a:pos x="connsiteX1" y="connsiteY1"/>
              </a:cxn>
            </a:cxnLst>
            <a:rect l="l" t="t" r="r" b="b"/>
            <a:pathLst>
              <a:path w="394" h="381">
                <a:moveTo>
                  <a:pt x="394" y="0"/>
                </a:moveTo>
                <a:cubicBezTo>
                  <a:pt x="314" y="226"/>
                  <a:pt x="232" y="355"/>
                  <a:pt x="0" y="381"/>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8" name="Freeform 97"/>
          <p:cNvSpPr/>
          <p:nvPr/>
        </p:nvSpPr>
        <p:spPr>
          <a:xfrm>
            <a:off x="9133205" y="1842135"/>
            <a:ext cx="0" cy="144780"/>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9" name="Freeform 98"/>
          <p:cNvSpPr/>
          <p:nvPr/>
        </p:nvSpPr>
        <p:spPr>
          <a:xfrm>
            <a:off x="9140190" y="1450340"/>
            <a:ext cx="0" cy="144780"/>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4" name="Text Box 103"/>
          <p:cNvSpPr txBox="1"/>
          <p:nvPr/>
        </p:nvSpPr>
        <p:spPr>
          <a:xfrm>
            <a:off x="2723515" y="947420"/>
            <a:ext cx="764540" cy="706755"/>
          </a:xfrm>
          <a:prstGeom prst="rect">
            <a:avLst/>
          </a:prstGeom>
          <a:noFill/>
        </p:spPr>
        <p:txBody>
          <a:bodyPr wrap="none" rtlCol="0">
            <a:spAutoFit/>
          </a:bodyPr>
          <a:p>
            <a:r>
              <a:rPr lang="en-US" sz="4000">
                <a:sym typeface="Wingdings" panose="05000000000000000000" charset="0"/>
              </a:rPr>
              <a:t></a:t>
            </a:r>
            <a:endParaRPr lang="en-US" sz="4000">
              <a:sym typeface="Wingdings" panose="05000000000000000000" charset="0"/>
            </a:endParaRPr>
          </a:p>
        </p:txBody>
      </p:sp>
      <p:sp>
        <p:nvSpPr>
          <p:cNvPr id="154" name="Freeform 153"/>
          <p:cNvSpPr/>
          <p:nvPr/>
        </p:nvSpPr>
        <p:spPr>
          <a:xfrm>
            <a:off x="8853170" y="2066925"/>
            <a:ext cx="177800" cy="415290"/>
          </a:xfrm>
          <a:custGeom>
            <a:avLst/>
            <a:gdLst>
              <a:gd name="connisteX0" fmla="*/ 0 w 126365"/>
              <a:gd name="connsiteY0" fmla="*/ 0 h 265430"/>
              <a:gd name="connisteX1" fmla="*/ 126365 w 126365"/>
              <a:gd name="connsiteY1" fmla="*/ 265430 h 265430"/>
            </a:gdLst>
            <a:ahLst/>
            <a:cxnLst>
              <a:cxn ang="0">
                <a:pos x="connisteX0" y="connsiteY0"/>
              </a:cxn>
              <a:cxn ang="0">
                <a:pos x="connisteX1" y="connsiteY1"/>
              </a:cxn>
            </a:cxnLst>
            <a:rect l="l" t="t" r="r" b="b"/>
            <a:pathLst>
              <a:path w="126365" h="265430">
                <a:moveTo>
                  <a:pt x="0" y="0"/>
                </a:moveTo>
                <a:lnTo>
                  <a:pt x="126365" y="26543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60" name="Group 159"/>
          <p:cNvGrpSpPr/>
          <p:nvPr/>
        </p:nvGrpSpPr>
        <p:grpSpPr>
          <a:xfrm rot="0">
            <a:off x="3531870" y="1188085"/>
            <a:ext cx="7638415" cy="1957074"/>
            <a:chOff x="4851" y="3678"/>
            <a:chExt cx="8545" cy="1970"/>
          </a:xfrm>
        </p:grpSpPr>
        <p:sp>
          <p:nvSpPr>
            <p:cNvPr id="455" name="Freeform 454"/>
            <p:cNvSpPr/>
            <p:nvPr/>
          </p:nvSpPr>
          <p:spPr>
            <a:xfrm rot="5400000">
              <a:off x="11233" y="3529"/>
              <a:ext cx="289" cy="3454"/>
            </a:xfrm>
            <a:custGeom>
              <a:avLst/>
              <a:gdLst>
                <a:gd name="connsiteX0" fmla="*/ 289 w 289"/>
                <a:gd name="connsiteY0" fmla="*/ 0 h 3454"/>
                <a:gd name="connsiteX1" fmla="*/ 95 w 289"/>
                <a:gd name="connsiteY1" fmla="*/ 1721 h 3454"/>
                <a:gd name="connsiteX2" fmla="*/ 113 w 289"/>
                <a:gd name="connsiteY2" fmla="*/ 2909 h 3454"/>
                <a:gd name="connsiteX3" fmla="*/ 49 w 289"/>
                <a:gd name="connsiteY3" fmla="*/ 3454 h 3454"/>
              </a:gdLst>
              <a:ahLst/>
              <a:cxnLst>
                <a:cxn ang="0">
                  <a:pos x="connsiteX0" y="connsiteY0"/>
                </a:cxn>
                <a:cxn ang="0">
                  <a:pos x="connsiteX1" y="connsiteY1"/>
                </a:cxn>
                <a:cxn ang="0">
                  <a:pos x="connsiteX2" y="connsiteY2"/>
                </a:cxn>
                <a:cxn ang="0">
                  <a:pos x="connsiteX3" y="connsiteY3"/>
                </a:cxn>
              </a:cxnLst>
              <a:rect l="l" t="t" r="r" b="b"/>
              <a:pathLst>
                <a:path w="289" h="3454">
                  <a:moveTo>
                    <a:pt x="289" y="0"/>
                  </a:moveTo>
                  <a:cubicBezTo>
                    <a:pt x="219" y="1200"/>
                    <a:pt x="224" y="1339"/>
                    <a:pt x="95" y="1721"/>
                  </a:cubicBezTo>
                  <a:cubicBezTo>
                    <a:pt x="18" y="2050"/>
                    <a:pt x="-82" y="2068"/>
                    <a:pt x="113" y="2909"/>
                  </a:cubicBezTo>
                  <a:cubicBezTo>
                    <a:pt x="136" y="3062"/>
                    <a:pt x="125" y="3318"/>
                    <a:pt x="49" y="3454"/>
                  </a:cubicBezTo>
                </a:path>
              </a:pathLst>
            </a:custGeom>
            <a:no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59" name="Group 158"/>
            <p:cNvGrpSpPr/>
            <p:nvPr/>
          </p:nvGrpSpPr>
          <p:grpSpPr>
            <a:xfrm>
              <a:off x="4851" y="3678"/>
              <a:ext cx="8545" cy="1970"/>
              <a:chOff x="4851" y="3678"/>
              <a:chExt cx="8545" cy="1970"/>
            </a:xfrm>
          </p:grpSpPr>
          <p:sp>
            <p:nvSpPr>
              <p:cNvPr id="153" name="Freeform 152"/>
              <p:cNvSpPr/>
              <p:nvPr/>
            </p:nvSpPr>
            <p:spPr>
              <a:xfrm>
                <a:off x="4851" y="3678"/>
                <a:ext cx="8545" cy="1730"/>
              </a:xfrm>
              <a:custGeom>
                <a:avLst/>
                <a:gdLst>
                  <a:gd name="connsiteX0" fmla="*/ 86 w 8545"/>
                  <a:gd name="connsiteY0" fmla="*/ 97 h 1730"/>
                  <a:gd name="connsiteX1" fmla="*/ 2592 w 8545"/>
                  <a:gd name="connsiteY1" fmla="*/ 12 h 1730"/>
                  <a:gd name="connsiteX2" fmla="*/ 4424 w 8545"/>
                  <a:gd name="connsiteY2" fmla="*/ 781 h 1730"/>
                  <a:gd name="connsiteX3" fmla="*/ 5962 w 8545"/>
                  <a:gd name="connsiteY3" fmla="*/ 885 h 1730"/>
                  <a:gd name="connsiteX4" fmla="*/ 6836 w 8545"/>
                  <a:gd name="connsiteY4" fmla="*/ 420 h 1730"/>
                  <a:gd name="connsiteX5" fmla="*/ 7833 w 8545"/>
                  <a:gd name="connsiteY5" fmla="*/ 145 h 1730"/>
                  <a:gd name="connsiteX6" fmla="*/ 8545 w 8545"/>
                  <a:gd name="connsiteY6" fmla="*/ 1408 h 1730"/>
                  <a:gd name="connsiteX7" fmla="*/ 8269 w 8545"/>
                  <a:gd name="connsiteY7" fmla="*/ 1730 h 1730"/>
                  <a:gd name="connsiteX8" fmla="*/ 6428 w 8545"/>
                  <a:gd name="connsiteY8" fmla="*/ 1493 h 1730"/>
                  <a:gd name="connsiteX9" fmla="*/ 5450 w 8545"/>
                  <a:gd name="connsiteY9" fmla="*/ 1493 h 1730"/>
                  <a:gd name="connsiteX10" fmla="*/ 4453 w 8545"/>
                  <a:gd name="connsiteY10" fmla="*/ 1246 h 1730"/>
                  <a:gd name="connsiteX11" fmla="*/ 2184 w 8545"/>
                  <a:gd name="connsiteY11" fmla="*/ 677 h 1730"/>
                  <a:gd name="connsiteX12" fmla="*/ 0 w 8545"/>
                  <a:gd name="connsiteY12" fmla="*/ 411 h 1730"/>
                  <a:gd name="connsiteX13" fmla="*/ 86 w 8545"/>
                  <a:gd name="connsiteY13" fmla="*/ 97 h 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45" h="1730">
                    <a:moveTo>
                      <a:pt x="86" y="97"/>
                    </a:moveTo>
                    <a:cubicBezTo>
                      <a:pt x="921" y="69"/>
                      <a:pt x="1890" y="-36"/>
                      <a:pt x="2592" y="12"/>
                    </a:cubicBezTo>
                    <a:cubicBezTo>
                      <a:pt x="3475" y="88"/>
                      <a:pt x="3817" y="364"/>
                      <a:pt x="4424" y="781"/>
                    </a:cubicBezTo>
                    <a:cubicBezTo>
                      <a:pt x="4975" y="1095"/>
                      <a:pt x="5440" y="916"/>
                      <a:pt x="5962" y="885"/>
                    </a:cubicBezTo>
                    <a:cubicBezTo>
                      <a:pt x="6456" y="812"/>
                      <a:pt x="6589" y="650"/>
                      <a:pt x="6836" y="420"/>
                    </a:cubicBezTo>
                    <a:cubicBezTo>
                      <a:pt x="7424" y="566"/>
                      <a:pt x="7662" y="405"/>
                      <a:pt x="7833" y="145"/>
                    </a:cubicBezTo>
                    <a:lnTo>
                      <a:pt x="8545" y="1408"/>
                    </a:lnTo>
                    <a:lnTo>
                      <a:pt x="8269" y="1730"/>
                    </a:lnTo>
                    <a:cubicBezTo>
                      <a:pt x="7605" y="1669"/>
                      <a:pt x="6779" y="1649"/>
                      <a:pt x="6428" y="1493"/>
                    </a:cubicBezTo>
                    <a:cubicBezTo>
                      <a:pt x="5991" y="1327"/>
                      <a:pt x="5934" y="1415"/>
                      <a:pt x="5450" y="1493"/>
                    </a:cubicBezTo>
                    <a:cubicBezTo>
                      <a:pt x="4804" y="1651"/>
                      <a:pt x="5053" y="1485"/>
                      <a:pt x="4453" y="1246"/>
                    </a:cubicBezTo>
                    <a:cubicBezTo>
                      <a:pt x="3553" y="916"/>
                      <a:pt x="2991" y="807"/>
                      <a:pt x="2184" y="677"/>
                    </a:cubicBezTo>
                    <a:lnTo>
                      <a:pt x="0" y="411"/>
                    </a:lnTo>
                    <a:lnTo>
                      <a:pt x="86" y="97"/>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57" name="Group 156"/>
              <p:cNvGrpSpPr/>
              <p:nvPr/>
            </p:nvGrpSpPr>
            <p:grpSpPr>
              <a:xfrm>
                <a:off x="6323" y="3718"/>
                <a:ext cx="6542" cy="1930"/>
                <a:chOff x="6323" y="3718"/>
                <a:chExt cx="6542" cy="1930"/>
              </a:xfrm>
            </p:grpSpPr>
            <p:sp>
              <p:nvSpPr>
                <p:cNvPr id="79" name="Freeform 78"/>
                <p:cNvSpPr/>
                <p:nvPr/>
              </p:nvSpPr>
              <p:spPr>
                <a:xfrm>
                  <a:off x="6635" y="3718"/>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56" name="Group 155"/>
                <p:cNvGrpSpPr/>
                <p:nvPr/>
              </p:nvGrpSpPr>
              <p:grpSpPr>
                <a:xfrm>
                  <a:off x="8233" y="3882"/>
                  <a:ext cx="4632" cy="1766"/>
                  <a:chOff x="8233" y="3856"/>
                  <a:chExt cx="4632" cy="1766"/>
                </a:xfrm>
              </p:grpSpPr>
              <p:sp>
                <p:nvSpPr>
                  <p:cNvPr id="82" name="Text Box 81"/>
                  <p:cNvSpPr txBox="1"/>
                  <p:nvPr/>
                </p:nvSpPr>
                <p:spPr>
                  <a:xfrm rot="5400000">
                    <a:off x="11020" y="4349"/>
                    <a:ext cx="539" cy="584"/>
                  </a:xfrm>
                  <a:prstGeom prst="rect">
                    <a:avLst/>
                  </a:prstGeom>
                  <a:noFill/>
                </p:spPr>
                <p:txBody>
                  <a:bodyPr wrap="square" rtlCol="0">
                    <a:spAutoFit/>
                  </a:bodyPr>
                  <a:p>
                    <a:pPr algn="l"/>
                    <a:r>
                      <a:rPr lang="en-US" sz="2800" b="1">
                        <a:latin typeface="Times New Roman" panose="02020603050405020304" charset="0"/>
                      </a:rPr>
                      <a:t>4</a:t>
                    </a:r>
                    <a:endParaRPr lang="en-US" sz="2800" b="1">
                      <a:latin typeface="Times New Roman" panose="02020603050405020304" charset="0"/>
                    </a:endParaRPr>
                  </a:p>
                </p:txBody>
              </p:sp>
              <p:sp>
                <p:nvSpPr>
                  <p:cNvPr id="87" name="Text Box 86"/>
                  <p:cNvSpPr txBox="1"/>
                  <p:nvPr/>
                </p:nvSpPr>
                <p:spPr>
                  <a:xfrm rot="5400000">
                    <a:off x="12289" y="5046"/>
                    <a:ext cx="568" cy="584"/>
                  </a:xfrm>
                  <a:prstGeom prst="rect">
                    <a:avLst/>
                  </a:prstGeom>
                  <a:noFill/>
                </p:spPr>
                <p:txBody>
                  <a:bodyPr wrap="square" rtlCol="0">
                    <a:spAutoFit/>
                  </a:bodyPr>
                  <a:p>
                    <a:r>
                      <a:rPr lang="en-US" sz="2800" b="1">
                        <a:latin typeface="Times New Roman" panose="02020603050405020304" charset="0"/>
                      </a:rPr>
                      <a:t>1</a:t>
                    </a:r>
                    <a:endParaRPr lang="en-US" sz="2800" b="1">
                      <a:latin typeface="Times New Roman" panose="02020603050405020304" charset="0"/>
                    </a:endParaRPr>
                  </a:p>
                </p:txBody>
              </p:sp>
              <p:sp>
                <p:nvSpPr>
                  <p:cNvPr id="90" name="Freeform 89"/>
                  <p:cNvSpPr/>
                  <p:nvPr/>
                </p:nvSpPr>
                <p:spPr>
                  <a:xfrm>
                    <a:off x="12240" y="5193"/>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1" name="Freeform 90"/>
                  <p:cNvSpPr/>
                  <p:nvPr/>
                </p:nvSpPr>
                <p:spPr>
                  <a:xfrm>
                    <a:off x="8235" y="3856"/>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2" name="Freeform 91"/>
                  <p:cNvSpPr/>
                  <p:nvPr/>
                </p:nvSpPr>
                <p:spPr>
                  <a:xfrm>
                    <a:off x="11115" y="4491"/>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3" name="Freeform 92"/>
                  <p:cNvSpPr/>
                  <p:nvPr/>
                </p:nvSpPr>
                <p:spPr>
                  <a:xfrm>
                    <a:off x="9775" y="4626"/>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4" name="Freeform 93"/>
                  <p:cNvSpPr/>
                  <p:nvPr/>
                </p:nvSpPr>
                <p:spPr>
                  <a:xfrm>
                    <a:off x="11128" y="4993"/>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5" name="Freeform 94"/>
                  <p:cNvSpPr/>
                  <p:nvPr/>
                </p:nvSpPr>
                <p:spPr>
                  <a:xfrm>
                    <a:off x="9783" y="5036"/>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6" name="Freeform 95"/>
                  <p:cNvSpPr/>
                  <p:nvPr/>
                </p:nvSpPr>
                <p:spPr>
                  <a:xfrm>
                    <a:off x="8233" y="4447"/>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97" name="Freeform 96"/>
                <p:cNvSpPr/>
                <p:nvPr/>
              </p:nvSpPr>
              <p:spPr>
                <a:xfrm>
                  <a:off x="6643" y="4186"/>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55" name="Freeform 154"/>
                <p:cNvSpPr/>
                <p:nvPr/>
              </p:nvSpPr>
              <p:spPr>
                <a:xfrm>
                  <a:off x="6323" y="3733"/>
                  <a:ext cx="2677" cy="545"/>
                </a:xfrm>
                <a:custGeom>
                  <a:avLst/>
                  <a:gdLst>
                    <a:gd name="connsiteX0" fmla="*/ 0 w 2677"/>
                    <a:gd name="connsiteY0" fmla="*/ 4 h 545"/>
                    <a:gd name="connsiteX1" fmla="*/ 2677 w 2677"/>
                    <a:gd name="connsiteY1" fmla="*/ 545 h 545"/>
                  </a:gdLst>
                  <a:ahLst/>
                  <a:cxnLst>
                    <a:cxn ang="0">
                      <a:pos x="connsiteX0" y="connsiteY0"/>
                    </a:cxn>
                    <a:cxn ang="0">
                      <a:pos x="connsiteX1" y="connsiteY1"/>
                    </a:cxn>
                  </a:cxnLst>
                  <a:rect l="l" t="t" r="r" b="b"/>
                  <a:pathLst>
                    <a:path w="2677" h="545">
                      <a:moveTo>
                        <a:pt x="0" y="4"/>
                      </a:moveTo>
                      <a:cubicBezTo>
                        <a:pt x="1149" y="-44"/>
                        <a:pt x="1832" y="327"/>
                        <a:pt x="2677" y="54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sp>
        <p:nvSpPr>
          <p:cNvPr id="103" name="Text Box 102"/>
          <p:cNvSpPr txBox="1"/>
          <p:nvPr/>
        </p:nvSpPr>
        <p:spPr>
          <a:xfrm>
            <a:off x="2630805" y="1275080"/>
            <a:ext cx="764540" cy="706755"/>
          </a:xfrm>
          <a:prstGeom prst="rect">
            <a:avLst/>
          </a:prstGeom>
          <a:noFill/>
        </p:spPr>
        <p:txBody>
          <a:bodyPr wrap="none" rtlCol="0">
            <a:spAutoFit/>
          </a:bodyPr>
          <a:p>
            <a:r>
              <a:rPr lang="en-US" sz="4000">
                <a:sym typeface="Wingdings" panose="05000000000000000000" charset="0"/>
              </a:rPr>
              <a:t></a:t>
            </a:r>
            <a:endParaRPr lang="en-US" sz="4000">
              <a:sym typeface="Wingdings" panose="05000000000000000000" charset="0"/>
            </a:endParaRPr>
          </a:p>
        </p:txBody>
      </p:sp>
      <p:grpSp>
        <p:nvGrpSpPr>
          <p:cNvPr id="148" name="Group 147"/>
          <p:cNvGrpSpPr/>
          <p:nvPr/>
        </p:nvGrpSpPr>
        <p:grpSpPr>
          <a:xfrm rot="0">
            <a:off x="3482340" y="1626235"/>
            <a:ext cx="4450080" cy="1580515"/>
            <a:chOff x="4804" y="4116"/>
            <a:chExt cx="4978" cy="1591"/>
          </a:xfrm>
        </p:grpSpPr>
        <p:grpSp>
          <p:nvGrpSpPr>
            <p:cNvPr id="147" name="Group 146"/>
            <p:cNvGrpSpPr/>
            <p:nvPr/>
          </p:nvGrpSpPr>
          <p:grpSpPr>
            <a:xfrm>
              <a:off x="4804" y="4116"/>
              <a:ext cx="4978" cy="1591"/>
              <a:chOff x="4804" y="4116"/>
              <a:chExt cx="4978" cy="1591"/>
            </a:xfrm>
          </p:grpSpPr>
          <p:grpSp>
            <p:nvGrpSpPr>
              <p:cNvPr id="145" name="Group 144"/>
              <p:cNvGrpSpPr/>
              <p:nvPr/>
            </p:nvGrpSpPr>
            <p:grpSpPr>
              <a:xfrm>
                <a:off x="4804" y="4116"/>
                <a:ext cx="4978" cy="1591"/>
                <a:chOff x="4804" y="4116"/>
                <a:chExt cx="4978" cy="1591"/>
              </a:xfrm>
            </p:grpSpPr>
            <p:sp>
              <p:nvSpPr>
                <p:cNvPr id="454" name="Freeform 453"/>
                <p:cNvSpPr/>
                <p:nvPr/>
              </p:nvSpPr>
              <p:spPr>
                <a:xfrm rot="5400000">
                  <a:off x="6497" y="2422"/>
                  <a:ext cx="1591" cy="4978"/>
                </a:xfrm>
                <a:custGeom>
                  <a:avLst/>
                  <a:gdLst>
                    <a:gd name="connsiteX0" fmla="*/ 1077 w 1591"/>
                    <a:gd name="connsiteY0" fmla="*/ 3 h 4978"/>
                    <a:gd name="connsiteX1" fmla="*/ 270 w 1591"/>
                    <a:gd name="connsiteY1" fmla="*/ 2730 h 4978"/>
                    <a:gd name="connsiteX2" fmla="*/ 0 w 1591"/>
                    <a:gd name="connsiteY2" fmla="*/ 4920 h 4978"/>
                    <a:gd name="connsiteX3" fmla="*/ 434 w 1591"/>
                    <a:gd name="connsiteY3" fmla="*/ 4962 h 4978"/>
                    <a:gd name="connsiteX4" fmla="*/ 549 w 1591"/>
                    <a:gd name="connsiteY4" fmla="*/ 3074 h 4978"/>
                    <a:gd name="connsiteX5" fmla="*/ 801 w 1591"/>
                    <a:gd name="connsiteY5" fmla="*/ 2353 h 4978"/>
                    <a:gd name="connsiteX6" fmla="*/ 989 w 1591"/>
                    <a:gd name="connsiteY6" fmla="*/ 3416 h 4978"/>
                    <a:gd name="connsiteX7" fmla="*/ 1051 w 1591"/>
                    <a:gd name="connsiteY7" fmla="*/ 4978 h 4978"/>
                    <a:gd name="connsiteX8" fmla="*/ 1591 w 1591"/>
                    <a:gd name="connsiteY8" fmla="*/ 4899 h 4978"/>
                    <a:gd name="connsiteX9" fmla="*/ 974 w 1591"/>
                    <a:gd name="connsiteY9" fmla="*/ 1236 h 4978"/>
                    <a:gd name="connsiteX10" fmla="*/ 998 w 1591"/>
                    <a:gd name="connsiteY10" fmla="*/ 306 h 4978"/>
                    <a:gd name="connsiteX11" fmla="*/ 1081 w 1591"/>
                    <a:gd name="connsiteY11" fmla="*/ 0 h 4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1" h="4978">
                      <a:moveTo>
                        <a:pt x="1077" y="3"/>
                      </a:moveTo>
                      <a:cubicBezTo>
                        <a:pt x="564" y="773"/>
                        <a:pt x="433" y="1766"/>
                        <a:pt x="270" y="2730"/>
                      </a:cubicBezTo>
                      <a:lnTo>
                        <a:pt x="0" y="4920"/>
                      </a:lnTo>
                      <a:lnTo>
                        <a:pt x="434" y="4962"/>
                      </a:lnTo>
                      <a:cubicBezTo>
                        <a:pt x="476" y="4281"/>
                        <a:pt x="497" y="3963"/>
                        <a:pt x="549" y="3074"/>
                      </a:cubicBezTo>
                      <a:cubicBezTo>
                        <a:pt x="586" y="2687"/>
                        <a:pt x="567" y="2533"/>
                        <a:pt x="801" y="2353"/>
                      </a:cubicBezTo>
                      <a:cubicBezTo>
                        <a:pt x="864" y="2707"/>
                        <a:pt x="942" y="3005"/>
                        <a:pt x="989" y="3416"/>
                      </a:cubicBezTo>
                      <a:cubicBezTo>
                        <a:pt x="1038" y="3998"/>
                        <a:pt x="1030" y="4457"/>
                        <a:pt x="1051" y="4978"/>
                      </a:cubicBezTo>
                      <a:lnTo>
                        <a:pt x="1591" y="4899"/>
                      </a:lnTo>
                      <a:cubicBezTo>
                        <a:pt x="1485" y="2861"/>
                        <a:pt x="1172" y="2623"/>
                        <a:pt x="974" y="1236"/>
                      </a:cubicBezTo>
                      <a:cubicBezTo>
                        <a:pt x="938" y="901"/>
                        <a:pt x="964" y="521"/>
                        <a:pt x="998" y="306"/>
                      </a:cubicBezTo>
                      <a:cubicBezTo>
                        <a:pt x="1028" y="145"/>
                        <a:pt x="1079" y="88"/>
                        <a:pt x="1081" y="0"/>
                      </a:cubicBezTo>
                    </a:path>
                  </a:pathLst>
                </a:custGeom>
                <a:solidFill>
                  <a:srgbClr val="FFFF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Text Box 25"/>
                <p:cNvSpPr txBox="1"/>
                <p:nvPr/>
              </p:nvSpPr>
              <p:spPr>
                <a:xfrm rot="5400000">
                  <a:off x="7599" y="4917"/>
                  <a:ext cx="568" cy="584"/>
                </a:xfrm>
                <a:prstGeom prst="rect">
                  <a:avLst/>
                </a:prstGeom>
                <a:noFill/>
              </p:spPr>
              <p:txBody>
                <a:bodyPr wrap="square" rtlCol="0">
                  <a:spAutoFit/>
                </a:bodyPr>
                <a:p>
                  <a:pPr algn="l"/>
                  <a:r>
                    <a:rPr lang="en-US" sz="2800" b="1">
                      <a:latin typeface="Times New Roman" panose="02020603050405020304" charset="0"/>
                      <a:sym typeface="+mn-ea"/>
                    </a:rPr>
                    <a:t>2</a:t>
                  </a:r>
                  <a:endParaRPr lang="en-US" sz="2800" b="1">
                    <a:latin typeface="Times New Roman" panose="02020603050405020304" charset="0"/>
                  </a:endParaRPr>
                </a:p>
              </p:txBody>
            </p:sp>
            <p:grpSp>
              <p:nvGrpSpPr>
                <p:cNvPr id="144" name="Group 143"/>
                <p:cNvGrpSpPr/>
                <p:nvPr/>
              </p:nvGrpSpPr>
              <p:grpSpPr>
                <a:xfrm>
                  <a:off x="6635" y="4333"/>
                  <a:ext cx="1600" cy="1187"/>
                  <a:chOff x="6635" y="4333"/>
                  <a:chExt cx="1600" cy="1187"/>
                </a:xfrm>
              </p:grpSpPr>
              <p:grpSp>
                <p:nvGrpSpPr>
                  <p:cNvPr id="143" name="Group 142"/>
                  <p:cNvGrpSpPr/>
                  <p:nvPr/>
                </p:nvGrpSpPr>
                <p:grpSpPr>
                  <a:xfrm>
                    <a:off x="8231" y="4578"/>
                    <a:ext cx="4" cy="566"/>
                    <a:chOff x="8231" y="4578"/>
                    <a:chExt cx="4" cy="566"/>
                  </a:xfrm>
                </p:grpSpPr>
                <p:sp>
                  <p:nvSpPr>
                    <p:cNvPr id="25" name="Freeform 24"/>
                    <p:cNvSpPr/>
                    <p:nvPr/>
                  </p:nvSpPr>
                  <p:spPr>
                    <a:xfrm>
                      <a:off x="8235" y="4998"/>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7" name="Freeform 26"/>
                    <p:cNvSpPr/>
                    <p:nvPr/>
                  </p:nvSpPr>
                  <p:spPr>
                    <a:xfrm>
                      <a:off x="8231" y="4578"/>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28" name="Freeform 27"/>
                  <p:cNvSpPr/>
                  <p:nvPr/>
                </p:nvSpPr>
                <p:spPr>
                  <a:xfrm>
                    <a:off x="6639" y="4333"/>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9" name="Freeform 28"/>
                  <p:cNvSpPr/>
                  <p:nvPr/>
                </p:nvSpPr>
                <p:spPr>
                  <a:xfrm>
                    <a:off x="6635" y="4534"/>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9" name="Freeform 38"/>
                  <p:cNvSpPr/>
                  <p:nvPr/>
                </p:nvSpPr>
                <p:spPr>
                  <a:xfrm>
                    <a:off x="6635" y="5068"/>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5" name="Freeform 44"/>
                  <p:cNvSpPr/>
                  <p:nvPr/>
                </p:nvSpPr>
                <p:spPr>
                  <a:xfrm>
                    <a:off x="6637" y="5374"/>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sp>
            <p:nvSpPr>
              <p:cNvPr id="146" name="Freeform 145"/>
              <p:cNvSpPr/>
              <p:nvPr/>
            </p:nvSpPr>
            <p:spPr>
              <a:xfrm>
                <a:off x="7398" y="4913"/>
                <a:ext cx="1469" cy="175"/>
              </a:xfrm>
              <a:custGeom>
                <a:avLst/>
                <a:gdLst>
                  <a:gd name="connsiteX0" fmla="*/ 0 w 1469"/>
                  <a:gd name="connsiteY0" fmla="*/ 0 h 175"/>
                  <a:gd name="connsiteX1" fmla="*/ 1469 w 1469"/>
                  <a:gd name="connsiteY1" fmla="*/ 175 h 175"/>
                </a:gdLst>
                <a:ahLst/>
                <a:cxnLst>
                  <a:cxn ang="0">
                    <a:pos x="connsiteX0" y="connsiteY0"/>
                  </a:cxn>
                  <a:cxn ang="0">
                    <a:pos x="connsiteX1" y="connsiteY1"/>
                  </a:cxn>
                </a:cxnLst>
                <a:rect l="l" t="t" r="r" b="b"/>
                <a:pathLst>
                  <a:path w="1469" h="175">
                    <a:moveTo>
                      <a:pt x="0" y="0"/>
                    </a:moveTo>
                    <a:cubicBezTo>
                      <a:pt x="560" y="25"/>
                      <a:pt x="979" y="117"/>
                      <a:pt x="1469" y="17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49" name="Text Box 48"/>
            <p:cNvSpPr txBox="1"/>
            <p:nvPr/>
          </p:nvSpPr>
          <p:spPr>
            <a:xfrm rot="5400000">
              <a:off x="5132" y="5077"/>
              <a:ext cx="568" cy="584"/>
            </a:xfrm>
            <a:prstGeom prst="rect">
              <a:avLst/>
            </a:prstGeom>
            <a:noFill/>
          </p:spPr>
          <p:txBody>
            <a:bodyPr wrap="square" rtlCol="0">
              <a:spAutoFit/>
            </a:bodyPr>
            <a:p>
              <a:pPr algn="l"/>
              <a:r>
                <a:rPr lang="en-US" sz="2800" b="1">
                  <a:latin typeface="Times New Roman" panose="02020603050405020304" charset="0"/>
                </a:rPr>
                <a:t>3</a:t>
              </a:r>
              <a:endParaRPr lang="en-US" sz="2800" b="1">
                <a:latin typeface="Times New Roman" panose="02020603050405020304" charset="0"/>
              </a:endParaRPr>
            </a:p>
          </p:txBody>
        </p:sp>
      </p:grpSp>
      <p:sp>
        <p:nvSpPr>
          <p:cNvPr id="102" name="Text Box 101"/>
          <p:cNvSpPr txBox="1"/>
          <p:nvPr/>
        </p:nvSpPr>
        <p:spPr>
          <a:xfrm>
            <a:off x="2680970" y="2807970"/>
            <a:ext cx="764540" cy="706755"/>
          </a:xfrm>
          <a:prstGeom prst="rect">
            <a:avLst/>
          </a:prstGeom>
          <a:noFill/>
        </p:spPr>
        <p:txBody>
          <a:bodyPr wrap="none" rtlCol="0">
            <a:spAutoFit/>
          </a:bodyPr>
          <a:p>
            <a:r>
              <a:rPr lang="en-US" sz="4000">
                <a:sym typeface="Wingdings" panose="05000000000000000000" charset="0"/>
              </a:rPr>
              <a:t></a:t>
            </a:r>
            <a:endParaRPr lang="en-US" sz="4000">
              <a:sym typeface="Wingdings" panose="05000000000000000000" charset="0"/>
            </a:endParaRPr>
          </a:p>
        </p:txBody>
      </p:sp>
      <p:grpSp>
        <p:nvGrpSpPr>
          <p:cNvPr id="142" name="Group 141"/>
          <p:cNvGrpSpPr/>
          <p:nvPr/>
        </p:nvGrpSpPr>
        <p:grpSpPr>
          <a:xfrm rot="0">
            <a:off x="3528695" y="2563885"/>
            <a:ext cx="7403465" cy="914010"/>
            <a:chOff x="4863" y="5063"/>
            <a:chExt cx="8282" cy="920"/>
          </a:xfrm>
        </p:grpSpPr>
        <p:grpSp>
          <p:nvGrpSpPr>
            <p:cNvPr id="139" name="Group 138"/>
            <p:cNvGrpSpPr/>
            <p:nvPr/>
          </p:nvGrpSpPr>
          <p:grpSpPr>
            <a:xfrm>
              <a:off x="4863" y="5063"/>
              <a:ext cx="8282" cy="920"/>
              <a:chOff x="4863" y="5063"/>
              <a:chExt cx="8282" cy="920"/>
            </a:xfrm>
          </p:grpSpPr>
          <p:sp>
            <p:nvSpPr>
              <p:cNvPr id="43" name="Freeform 42"/>
              <p:cNvSpPr/>
              <p:nvPr/>
            </p:nvSpPr>
            <p:spPr>
              <a:xfrm>
                <a:off x="4863" y="5063"/>
                <a:ext cx="8282" cy="920"/>
              </a:xfrm>
              <a:custGeom>
                <a:avLst/>
                <a:gdLst>
                  <a:gd name="connsiteX0" fmla="*/ 0 w 8282"/>
                  <a:gd name="connsiteY0" fmla="*/ 631 h 920"/>
                  <a:gd name="connsiteX1" fmla="*/ 2571 w 8282"/>
                  <a:gd name="connsiteY1" fmla="*/ 256 h 920"/>
                  <a:gd name="connsiteX2" fmla="*/ 4918 w 8282"/>
                  <a:gd name="connsiteY2" fmla="*/ 127 h 920"/>
                  <a:gd name="connsiteX3" fmla="*/ 5956 w 8282"/>
                  <a:gd name="connsiteY3" fmla="*/ 47 h 920"/>
                  <a:gd name="connsiteX4" fmla="*/ 7521 w 8282"/>
                  <a:gd name="connsiteY4" fmla="*/ 299 h 920"/>
                  <a:gd name="connsiteX5" fmla="*/ 8282 w 8282"/>
                  <a:gd name="connsiteY5" fmla="*/ 331 h 920"/>
                  <a:gd name="connsiteX6" fmla="*/ 8068 w 8282"/>
                  <a:gd name="connsiteY6" fmla="*/ 920 h 920"/>
                  <a:gd name="connsiteX7" fmla="*/ 54 w 8282"/>
                  <a:gd name="connsiteY7" fmla="*/ 909 h 920"/>
                  <a:gd name="connsiteX8" fmla="*/ 0 w 8282"/>
                  <a:gd name="connsiteY8" fmla="*/ 631 h 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2" h="920">
                    <a:moveTo>
                      <a:pt x="0" y="631"/>
                    </a:moveTo>
                    <a:cubicBezTo>
                      <a:pt x="1248" y="584"/>
                      <a:pt x="1720" y="451"/>
                      <a:pt x="2571" y="256"/>
                    </a:cubicBezTo>
                    <a:cubicBezTo>
                      <a:pt x="3966" y="-170"/>
                      <a:pt x="4608" y="45"/>
                      <a:pt x="4918" y="127"/>
                    </a:cubicBezTo>
                    <a:cubicBezTo>
                      <a:pt x="5197" y="252"/>
                      <a:pt x="5641" y="55"/>
                      <a:pt x="5956" y="47"/>
                    </a:cubicBezTo>
                    <a:cubicBezTo>
                      <a:pt x="6378" y="56"/>
                      <a:pt x="6776" y="288"/>
                      <a:pt x="7521" y="299"/>
                    </a:cubicBezTo>
                    <a:lnTo>
                      <a:pt x="8282" y="331"/>
                    </a:lnTo>
                    <a:cubicBezTo>
                      <a:pt x="8085" y="620"/>
                      <a:pt x="8102" y="712"/>
                      <a:pt x="8068" y="920"/>
                    </a:cubicBezTo>
                    <a:lnTo>
                      <a:pt x="54" y="909"/>
                    </a:lnTo>
                    <a:cubicBezTo>
                      <a:pt x="11" y="796"/>
                      <a:pt x="18" y="724"/>
                      <a:pt x="0" y="631"/>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Text Box 4"/>
              <p:cNvSpPr txBox="1"/>
              <p:nvPr/>
            </p:nvSpPr>
            <p:spPr>
              <a:xfrm rot="5400000">
                <a:off x="12270" y="5346"/>
                <a:ext cx="568" cy="584"/>
              </a:xfrm>
              <a:prstGeom prst="rect">
                <a:avLst/>
              </a:prstGeom>
              <a:noFill/>
            </p:spPr>
            <p:txBody>
              <a:bodyPr wrap="square" rtlCol="0">
                <a:spAutoFit/>
              </a:bodyPr>
              <a:p>
                <a:r>
                  <a:rPr lang="en-US" sz="2800" b="1">
                    <a:latin typeface="Times New Roman" panose="02020603050405020304" charset="0"/>
                  </a:rPr>
                  <a:t>1</a:t>
                </a:r>
                <a:endParaRPr lang="en-US" sz="2800" b="1">
                  <a:latin typeface="Times New Roman" panose="02020603050405020304" charset="0"/>
                </a:endParaRPr>
              </a:p>
            </p:txBody>
          </p:sp>
          <p:sp>
            <p:nvSpPr>
              <p:cNvPr id="7" name="Text Box 6"/>
              <p:cNvSpPr txBox="1"/>
              <p:nvPr/>
            </p:nvSpPr>
            <p:spPr>
              <a:xfrm rot="5400000">
                <a:off x="7590" y="5227"/>
                <a:ext cx="568" cy="584"/>
              </a:xfrm>
              <a:prstGeom prst="rect">
                <a:avLst/>
              </a:prstGeom>
              <a:noFill/>
            </p:spPr>
            <p:txBody>
              <a:bodyPr wrap="square" rtlCol="0">
                <a:spAutoFit/>
              </a:bodyPr>
              <a:p>
                <a:pPr algn="l"/>
                <a:r>
                  <a:rPr lang="en-US" sz="2800" b="1">
                    <a:latin typeface="Times New Roman" panose="02020603050405020304" charset="0"/>
                    <a:sym typeface="+mn-ea"/>
                  </a:rPr>
                  <a:t>2</a:t>
                </a:r>
                <a:endParaRPr lang="en-US" sz="2800" b="1">
                  <a:latin typeface="Times New Roman" panose="02020603050405020304" charset="0"/>
                </a:endParaRPr>
              </a:p>
            </p:txBody>
          </p:sp>
          <p:grpSp>
            <p:nvGrpSpPr>
              <p:cNvPr id="138" name="Group 137"/>
              <p:cNvGrpSpPr/>
              <p:nvPr/>
            </p:nvGrpSpPr>
            <p:grpSpPr>
              <a:xfrm>
                <a:off x="6633" y="5149"/>
                <a:ext cx="5603" cy="527"/>
                <a:chOff x="6633" y="5149"/>
                <a:chExt cx="5603" cy="527"/>
              </a:xfrm>
            </p:grpSpPr>
            <p:sp>
              <p:nvSpPr>
                <p:cNvPr id="10" name="Freeform 9"/>
                <p:cNvSpPr/>
                <p:nvPr/>
              </p:nvSpPr>
              <p:spPr>
                <a:xfrm>
                  <a:off x="11124" y="5159"/>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 name="Freeform 5"/>
                <p:cNvSpPr/>
                <p:nvPr/>
              </p:nvSpPr>
              <p:spPr>
                <a:xfrm>
                  <a:off x="9773" y="5215"/>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1" name="Freeform 20"/>
                <p:cNvSpPr/>
                <p:nvPr/>
              </p:nvSpPr>
              <p:spPr>
                <a:xfrm>
                  <a:off x="8233" y="5149"/>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3" name="Freeform 22"/>
                <p:cNvSpPr/>
                <p:nvPr/>
              </p:nvSpPr>
              <p:spPr>
                <a:xfrm>
                  <a:off x="6633" y="5530"/>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9" name="Freeform 88"/>
                <p:cNvSpPr/>
                <p:nvPr/>
              </p:nvSpPr>
              <p:spPr>
                <a:xfrm>
                  <a:off x="12236" y="5359"/>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sp>
          <p:nvSpPr>
            <p:cNvPr id="140" name="Freeform 139"/>
            <p:cNvSpPr/>
            <p:nvPr/>
          </p:nvSpPr>
          <p:spPr>
            <a:xfrm>
              <a:off x="8784" y="5076"/>
              <a:ext cx="994" cy="113"/>
            </a:xfrm>
            <a:custGeom>
              <a:avLst/>
              <a:gdLst>
                <a:gd name="connisteX0" fmla="*/ 0 w 631190"/>
                <a:gd name="connsiteY0" fmla="*/ 0 h 71755"/>
                <a:gd name="connisteX1" fmla="*/ 631190 w 631190"/>
                <a:gd name="connsiteY1" fmla="*/ 71755 h 71755"/>
              </a:gdLst>
              <a:ahLst/>
              <a:cxnLst>
                <a:cxn ang="0">
                  <a:pos x="connisteX0" y="connsiteY0"/>
                </a:cxn>
                <a:cxn ang="0">
                  <a:pos x="connisteX1" y="connsiteY1"/>
                </a:cxn>
              </a:cxnLst>
              <a:rect l="l" t="t" r="r" b="b"/>
              <a:pathLst>
                <a:path w="631190" h="71755">
                  <a:moveTo>
                    <a:pt x="0" y="0"/>
                  </a:moveTo>
                  <a:lnTo>
                    <a:pt x="631190" y="71755"/>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41" name="Freeform 140"/>
            <p:cNvSpPr/>
            <p:nvPr/>
          </p:nvSpPr>
          <p:spPr>
            <a:xfrm>
              <a:off x="10266" y="5198"/>
              <a:ext cx="541" cy="9"/>
            </a:xfrm>
            <a:custGeom>
              <a:avLst/>
              <a:gdLst>
                <a:gd name="connisteX0" fmla="*/ 0 w 343535"/>
                <a:gd name="connsiteY0" fmla="*/ 5715 h 5715"/>
                <a:gd name="connisteX1" fmla="*/ 343535 w 343535"/>
                <a:gd name="connsiteY1" fmla="*/ 0 h 5715"/>
              </a:gdLst>
              <a:ahLst/>
              <a:cxnLst>
                <a:cxn ang="0">
                  <a:pos x="connisteX0" y="connsiteY0"/>
                </a:cxn>
                <a:cxn ang="0">
                  <a:pos x="connisteX1" y="connsiteY1"/>
                </a:cxn>
              </a:cxnLst>
              <a:rect l="l" t="t" r="r" b="b"/>
              <a:pathLst>
                <a:path w="343535" h="5715">
                  <a:moveTo>
                    <a:pt x="0" y="5715"/>
                  </a:moveTo>
                  <a:lnTo>
                    <a:pt x="343535"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
                                            <p:txEl>
                                              <p:pRg st="0" end="0"/>
                                            </p:txEl>
                                          </p:spTgt>
                                        </p:tgtEl>
                                        <p:attrNameLst>
                                          <p:attrName>style.visibility</p:attrName>
                                        </p:attrNameLst>
                                      </p:cBhvr>
                                      <p:to>
                                        <p:strVal val="visible"/>
                                      </p:to>
                                    </p:set>
                                    <p:animEffect transition="in" filter="blinds(horizontal)">
                                      <p:cBhvr>
                                        <p:cTn id="12" dur="500"/>
                                        <p:tgtEl>
                                          <p:spTgt spid="10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0" presetClass="path" presetSubtype="0" accel="50000" decel="50000" fill="hold" nodeType="clickEffect">
                                  <p:stCondLst>
                                    <p:cond delay="0"/>
                                  </p:stCondLst>
                                  <p:childTnLst>
                                    <p:animMotion origin="layout" path="M 0.036100 0.003243 L 0.080735 0.003243 L 0.124277 -0.006664 L 0.177819 -0.026479 L 0.225840 -0.050276 L 0.280527 -0.072127 L 0.324017 -0.087961 L 0.368652 -0.082035 L 0.393235 -0.068146 L 0.405527 -0.058238 L 0.428965 -0.058238 L 0.465788 -0.074072 L 0.489225 -0.078053 L 0.502610 -0.070183 L 0.538340 -0.048331 L 0.574017 -0.044350 L 0.696777 -0.022498 " pathEditMode="relative" rAng="0" ptsTypes="">
                                      <p:cBhvr>
                                        <p:cTn id="16" dur="2000" fill="hold"/>
                                        <p:tgtEl>
                                          <p:spTgt spid="102"/>
                                        </p:tgtEl>
                                        <p:attrNameLst>
                                          <p:attrName>ppt_x</p:attrName>
                                          <p:attrName>ppt_y</p:attrName>
                                        </p:attrNameLst>
                                      </p:cBhvr>
                                      <p:rCtr x="330" y="-45"/>
                                    </p:animMotion>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0.002240 0.238056 L -0.002240 0.488056 " pathEditMode="relative" rAng="0" ptsTypes="">
                                      <p:cBhvr>
                                        <p:cTn id="20" dur="2000" fill="hold"/>
                                        <p:tgtEl>
                                          <p:spTgt spid="142"/>
                                        </p:tgtEl>
                                        <p:attrNameLst>
                                          <p:attrName>ppt_x</p:attrName>
                                          <p:attrName>ppt_y</p:attrName>
                                        </p:attrNameLst>
                                      </p:cBhvr>
                                      <p:rCtr x="0" y="125"/>
                                    </p:animMotion>
                                  </p:childTnLst>
                                </p:cTn>
                              </p:par>
                            </p:childTnLst>
                          </p:cTn>
                        </p:par>
                      </p:childTnLst>
                    </p:cTn>
                  </p:par>
                  <p:par>
                    <p:cTn id="21" fill="hold">
                      <p:stCondLst>
                        <p:cond delay="indefinite"/>
                      </p:stCondLst>
                      <p:childTnLst>
                        <p:par>
                          <p:cTn id="22" fill="hold">
                            <p:stCondLst>
                              <p:cond delay="0"/>
                            </p:stCondLst>
                            <p:childTnLst>
                              <p:par>
                                <p:cTn id="23" presetID="0" presetClass="path" presetSubtype="0" accel="50000" decel="50000" fill="hold" grpId="0" nodeType="clickEffect">
                                  <p:stCondLst>
                                    <p:cond delay="0"/>
                                  </p:stCondLst>
                                  <p:childTnLst>
                                    <p:animMotion origin="layout" path="M 0.041302 -0.002315 L 0.142292 0.018981 L 0.208385 0.036111 L 0.294896 0.070278 L 0.343021 0.098056 L 0.391094 0.138704 L 0.424740 0.198519 L 0.466771 0.301019 L 0.466771 0.301019 " pathEditMode="relative" ptsTypes="">
                                      <p:cBhvr>
                                        <p:cTn id="24" dur="2000" fill="hold"/>
                                        <p:tgtEl>
                                          <p:spTgt spid="103"/>
                                        </p:tgtEl>
                                        <p:attrNameLst>
                                          <p:attrName>ppt_x</p:attrName>
                                          <p:attrName>ppt_y</p:attrName>
                                        </p:attrNameLst>
                                      </p:cBhvr>
                                    </p:animMotion>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0.000000 0.205185 L 0.000000 0.455185 " pathEditMode="relative" rAng="0" ptsTypes="">
                                      <p:cBhvr>
                                        <p:cTn id="28" dur="2000" fill="hold"/>
                                        <p:tgtEl>
                                          <p:spTgt spid="148"/>
                                        </p:tgtEl>
                                        <p:attrNameLst>
                                          <p:attrName>ppt_x</p:attrName>
                                          <p:attrName>ppt_y</p:attrName>
                                        </p:attrNameLst>
                                      </p:cBhvr>
                                      <p:rCtr x="0" y="125"/>
                                    </p:animMotion>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nodeType="clickEffect">
                                  <p:stCondLst>
                                    <p:cond delay="0"/>
                                  </p:stCondLst>
                                  <p:childTnLst>
                                    <p:animMotion origin="layout" path="M -0.034844 0.200648 L -0.034844 0.450648 " pathEditMode="relative" rAng="0" ptsTypes="">
                                      <p:cBhvr>
                                        <p:cTn id="32" dur="2000" fill="hold"/>
                                        <p:tgtEl>
                                          <p:spTgt spid="151"/>
                                        </p:tgtEl>
                                        <p:attrNameLst>
                                          <p:attrName>ppt_x</p:attrName>
                                          <p:attrName>ppt_y</p:attrName>
                                        </p:attrNameLst>
                                      </p:cBhvr>
                                      <p:rCtr x="0" y="125"/>
                                    </p:animMotion>
                                  </p:childTnLst>
                                </p:cTn>
                              </p:par>
                            </p:childTnLst>
                          </p:cTn>
                        </p:par>
                      </p:childTnLst>
                    </p:cTn>
                  </p:par>
                  <p:par>
                    <p:cTn id="33" fill="hold">
                      <p:stCondLst>
                        <p:cond delay="indefinite"/>
                      </p:stCondLst>
                      <p:childTnLst>
                        <p:par>
                          <p:cTn id="34" fill="hold">
                            <p:stCondLst>
                              <p:cond delay="0"/>
                            </p:stCondLst>
                            <p:childTnLst>
                              <p:par>
                                <p:cTn id="35" presetID="0" presetClass="path" presetSubtype="0" accel="50000" decel="50000" fill="hold" nodeType="clickEffect">
                                  <p:stCondLst>
                                    <p:cond delay="0"/>
                                  </p:stCondLst>
                                  <p:childTnLst>
                                    <p:animMotion origin="layout" path="M 0.040937 -0.007593 L 0.114219 -0.011944 L 0.183958 -0.018333 L 0.235625 -0.014074 L 0.274115 0.000926 L 0.311354 0.032963 L 0.347396 0.080000 L 0.378646 0.116296 L 0.411094 0.120556 L 0.464010 0.112037 L 0.492865 0.103519 L 0.518073 0.080000 L 0.531302 0.045833 L 0.596198 -0.067500 L 0.596198 -0.067500 L 0.596198 -0.067500 " pathEditMode="relative" ptsTypes="">
                                      <p:cBhvr>
                                        <p:cTn id="36" dur="2000" fill="hold"/>
                                        <p:tgtEl>
                                          <p:spTgt spid="104"/>
                                        </p:tgtEl>
                                        <p:attrNameLst>
                                          <p:attrName>ppt_x</p:attrName>
                                          <p:attrName>ppt_y</p:attrName>
                                        </p:attrNameLst>
                                      </p:cBhvr>
                                    </p:animMotion>
                                  </p:childTnLst>
                                </p:cTn>
                              </p:par>
                            </p:childTnLst>
                          </p:cTn>
                        </p:par>
                      </p:childTnLst>
                    </p:cTn>
                  </p:par>
                  <p:par>
                    <p:cTn id="37" fill="hold">
                      <p:stCondLst>
                        <p:cond delay="indefinite"/>
                      </p:stCondLst>
                      <p:childTnLst>
                        <p:par>
                          <p:cTn id="38" fill="hold">
                            <p:stCondLst>
                              <p:cond delay="0"/>
                            </p:stCondLst>
                            <p:childTnLst>
                              <p:par>
                                <p:cTn id="39" presetID="42" presetClass="path" presetSubtype="0" accel="50000" decel="50000" fill="hold" nodeType="clickEffect">
                                  <p:stCondLst>
                                    <p:cond delay="0"/>
                                  </p:stCondLst>
                                  <p:childTnLst>
                                    <p:animMotion origin="layout" path="M 0.003594 0.160370 L 0.003594 0.410370 " pathEditMode="relative" rAng="0" ptsTypes="">
                                      <p:cBhvr>
                                        <p:cTn id="40" dur="2000" fill="hold"/>
                                        <p:tgtEl>
                                          <p:spTgt spid="160"/>
                                        </p:tgtEl>
                                        <p:attrNameLst>
                                          <p:attrName>ppt_x</p:attrName>
                                          <p:attrName>ppt_y</p:attrName>
                                        </p:attrNameLst>
                                      </p:cBhvr>
                                      <p:rCtr x="0" y="125"/>
                                    </p:animMotion>
                                  </p:childTnLst>
                                </p:cTn>
                              </p:par>
                            </p:childTnLst>
                          </p:cTn>
                        </p:par>
                      </p:childTnLst>
                    </p:cTn>
                  </p:par>
                  <p:par>
                    <p:cTn id="41" fill="hold">
                      <p:stCondLst>
                        <p:cond delay="indefinite"/>
                      </p:stCondLst>
                      <p:childTnLst>
                        <p:par>
                          <p:cTn id="42" fill="hold">
                            <p:stCondLst>
                              <p:cond delay="0"/>
                            </p:stCondLst>
                            <p:childTnLst>
                              <p:par>
                                <p:cTn id="43" presetID="3" presetClass="exit" presetSubtype="10" fill="hold" grpId="0" nodeType="clickEffect">
                                  <p:stCondLst>
                                    <p:cond delay="0"/>
                                  </p:stCondLst>
                                  <p:childTnLst>
                                    <p:animEffect transition="out" filter="blinds(horizontal)">
                                      <p:cBhvr>
                                        <p:cTn id="44" dur="500"/>
                                        <p:tgtEl>
                                          <p:spTgt spid="408"/>
                                        </p:tgtEl>
                                      </p:cBhvr>
                                    </p:animEffect>
                                    <p:set>
                                      <p:cBhvr>
                                        <p:cTn id="45" dur="1" fill="hold">
                                          <p:stCondLst>
                                            <p:cond delay="499"/>
                                          </p:stCondLst>
                                        </p:cTn>
                                        <p:tgtEl>
                                          <p:spTgt spid="408"/>
                                        </p:tgtEl>
                                        <p:attrNameLst>
                                          <p:attrName>style.visibility</p:attrName>
                                        </p:attrNameLst>
                                      </p:cBhvr>
                                      <p:to>
                                        <p:strVal val="hidden"/>
                                      </p:to>
                                    </p:set>
                                  </p:childTnLst>
                                </p:cTn>
                              </p:par>
                              <p:par>
                                <p:cTn id="46" presetID="3" presetClass="exit" presetSubtype="10" fill="hold" grpId="0" nodeType="withEffect">
                                  <p:stCondLst>
                                    <p:cond delay="0"/>
                                  </p:stCondLst>
                                  <p:childTnLst>
                                    <p:animEffect transition="out" filter="blinds(horizontal)">
                                      <p:cBhvr>
                                        <p:cTn id="47" dur="500"/>
                                        <p:tgtEl>
                                          <p:spTgt spid="409"/>
                                        </p:tgtEl>
                                      </p:cBhvr>
                                    </p:animEffect>
                                    <p:set>
                                      <p:cBhvr>
                                        <p:cTn id="48" dur="1" fill="hold">
                                          <p:stCondLst>
                                            <p:cond delay="499"/>
                                          </p:stCondLst>
                                        </p:cTn>
                                        <p:tgtEl>
                                          <p:spTgt spid="409"/>
                                        </p:tgtEl>
                                        <p:attrNameLst>
                                          <p:attrName>style.visibility</p:attrName>
                                        </p:attrNameLst>
                                      </p:cBhvr>
                                      <p:to>
                                        <p:strVal val="hidden"/>
                                      </p:to>
                                    </p:set>
                                  </p:childTnLst>
                                </p:cTn>
                              </p:par>
                              <p:par>
                                <p:cTn id="49" presetID="3" presetClass="exit" presetSubtype="10" fill="hold" nodeType="withEffect">
                                  <p:stCondLst>
                                    <p:cond delay="0"/>
                                  </p:stCondLst>
                                  <p:childTnLst>
                                    <p:animEffect transition="out" filter="blinds(horizontal)">
                                      <p:cBhvr>
                                        <p:cTn id="50" dur="500"/>
                                        <p:tgtEl>
                                          <p:spTgt spid="151"/>
                                        </p:tgtEl>
                                      </p:cBhvr>
                                    </p:animEffect>
                                    <p:set>
                                      <p:cBhvr>
                                        <p:cTn id="51" dur="1" fill="hold">
                                          <p:stCondLst>
                                            <p:cond delay="499"/>
                                          </p:stCondLst>
                                        </p:cTn>
                                        <p:tgtEl>
                                          <p:spTgt spid="151"/>
                                        </p:tgtEl>
                                        <p:attrNameLst>
                                          <p:attrName>style.visibility</p:attrName>
                                        </p:attrNameLst>
                                      </p:cBhvr>
                                      <p:to>
                                        <p:strVal val="hidden"/>
                                      </p:to>
                                    </p:set>
                                  </p:childTnLst>
                                </p:cTn>
                              </p:par>
                              <p:par>
                                <p:cTn id="52" presetID="3" presetClass="exit" presetSubtype="10" fill="hold" grpId="0" nodeType="withEffect">
                                  <p:stCondLst>
                                    <p:cond delay="0"/>
                                  </p:stCondLst>
                                  <p:childTnLst>
                                    <p:animEffect transition="out" filter="blinds(horizontal)">
                                      <p:cBhvr>
                                        <p:cTn id="53" dur="500"/>
                                        <p:tgtEl>
                                          <p:spTgt spid="469"/>
                                        </p:tgtEl>
                                      </p:cBhvr>
                                    </p:animEffect>
                                    <p:set>
                                      <p:cBhvr>
                                        <p:cTn id="54" dur="1" fill="hold">
                                          <p:stCondLst>
                                            <p:cond delay="499"/>
                                          </p:stCondLst>
                                        </p:cTn>
                                        <p:tgtEl>
                                          <p:spTgt spid="469"/>
                                        </p:tgtEl>
                                        <p:attrNameLst>
                                          <p:attrName>style.visibility</p:attrName>
                                        </p:attrNameLst>
                                      </p:cBhvr>
                                      <p:to>
                                        <p:strVal val="hidden"/>
                                      </p:to>
                                    </p:set>
                                  </p:childTnLst>
                                </p:cTn>
                              </p:par>
                              <p:par>
                                <p:cTn id="55" presetID="3" presetClass="exit" presetSubtype="10" fill="hold" grpId="0" nodeType="withEffect">
                                  <p:stCondLst>
                                    <p:cond delay="0"/>
                                  </p:stCondLst>
                                  <p:childTnLst>
                                    <p:animEffect transition="out" filter="blinds(horizontal)">
                                      <p:cBhvr>
                                        <p:cTn id="56" dur="500"/>
                                        <p:tgtEl>
                                          <p:spTgt spid="4"/>
                                        </p:tgtEl>
                                      </p:cBhvr>
                                    </p:animEffect>
                                    <p:set>
                                      <p:cBhvr>
                                        <p:cTn id="57" dur="1" fill="hold">
                                          <p:stCondLst>
                                            <p:cond delay="499"/>
                                          </p:stCondLst>
                                        </p:cTn>
                                        <p:tgtEl>
                                          <p:spTgt spid="4"/>
                                        </p:tgtEl>
                                        <p:attrNameLst>
                                          <p:attrName>style.visibility</p:attrName>
                                        </p:attrNameLst>
                                      </p:cBhvr>
                                      <p:to>
                                        <p:strVal val="hidden"/>
                                      </p:to>
                                    </p:set>
                                  </p:childTnLst>
                                </p:cTn>
                              </p:par>
                              <p:par>
                                <p:cTn id="58" presetID="3" presetClass="exit" presetSubtype="10" fill="hold" grpId="0" nodeType="withEffect">
                                  <p:stCondLst>
                                    <p:cond delay="0"/>
                                  </p:stCondLst>
                                  <p:childTnLst>
                                    <p:animEffect transition="out" filter="blinds(horizontal)">
                                      <p:cBhvr>
                                        <p:cTn id="59" dur="500"/>
                                        <p:tgtEl>
                                          <p:spTgt spid="24"/>
                                        </p:tgtEl>
                                      </p:cBhvr>
                                    </p:animEffect>
                                    <p:set>
                                      <p:cBhvr>
                                        <p:cTn id="60" dur="1" fill="hold">
                                          <p:stCondLst>
                                            <p:cond delay="499"/>
                                          </p:stCondLst>
                                        </p:cTn>
                                        <p:tgtEl>
                                          <p:spTgt spid="24"/>
                                        </p:tgtEl>
                                        <p:attrNameLst>
                                          <p:attrName>style.visibility</p:attrName>
                                        </p:attrNameLst>
                                      </p:cBhvr>
                                      <p:to>
                                        <p:strVal val="hidden"/>
                                      </p:to>
                                    </p:set>
                                  </p:childTnLst>
                                </p:cTn>
                              </p:par>
                              <p:par>
                                <p:cTn id="61" presetID="3" presetClass="exit" presetSubtype="10" fill="hold" grpId="0" nodeType="withEffect">
                                  <p:stCondLst>
                                    <p:cond delay="0"/>
                                  </p:stCondLst>
                                  <p:childTnLst>
                                    <p:animEffect transition="out" filter="blinds(horizontal)">
                                      <p:cBhvr>
                                        <p:cTn id="62" dur="500"/>
                                        <p:tgtEl>
                                          <p:spTgt spid="101"/>
                                        </p:tgtEl>
                                      </p:cBhvr>
                                    </p:animEffect>
                                    <p:set>
                                      <p:cBhvr>
                                        <p:cTn id="63" dur="1" fill="hold">
                                          <p:stCondLst>
                                            <p:cond delay="499"/>
                                          </p:stCondLst>
                                        </p:cTn>
                                        <p:tgtEl>
                                          <p:spTgt spid="101"/>
                                        </p:tgtEl>
                                        <p:attrNameLst>
                                          <p:attrName>style.visibility</p:attrName>
                                        </p:attrNameLst>
                                      </p:cBhvr>
                                      <p:to>
                                        <p:strVal val="hidden"/>
                                      </p:to>
                                    </p:set>
                                  </p:childTnLst>
                                </p:cTn>
                              </p:par>
                              <p:par>
                                <p:cTn id="64" presetID="3" presetClass="exit" presetSubtype="10" fill="hold" grpId="0" nodeType="withEffect">
                                  <p:stCondLst>
                                    <p:cond delay="0"/>
                                  </p:stCondLst>
                                  <p:childTnLst>
                                    <p:animEffect transition="out" filter="blinds(horizontal)">
                                      <p:cBhvr>
                                        <p:cTn id="65" dur="500"/>
                                        <p:tgtEl>
                                          <p:spTgt spid="30"/>
                                        </p:tgtEl>
                                      </p:cBhvr>
                                    </p:animEffect>
                                    <p:set>
                                      <p:cBhvr>
                                        <p:cTn id="66" dur="1" fill="hold">
                                          <p:stCondLst>
                                            <p:cond delay="499"/>
                                          </p:stCondLst>
                                        </p:cTn>
                                        <p:tgtEl>
                                          <p:spTgt spid="30"/>
                                        </p:tgtEl>
                                        <p:attrNameLst>
                                          <p:attrName>style.visibility</p:attrName>
                                        </p:attrNameLst>
                                      </p:cBhvr>
                                      <p:to>
                                        <p:strVal val="hidden"/>
                                      </p:to>
                                    </p:set>
                                  </p:childTnLst>
                                </p:cTn>
                              </p:par>
                              <p:par>
                                <p:cTn id="67" presetID="3" presetClass="exit" presetSubtype="10" fill="hold" grpId="0" nodeType="withEffect">
                                  <p:stCondLst>
                                    <p:cond delay="0"/>
                                  </p:stCondLst>
                                  <p:childTnLst>
                                    <p:animEffect transition="out" filter="blinds(horizontal)">
                                      <p:cBhvr>
                                        <p:cTn id="68" dur="500"/>
                                        <p:tgtEl>
                                          <p:spTgt spid="474"/>
                                        </p:tgtEl>
                                      </p:cBhvr>
                                    </p:animEffect>
                                    <p:set>
                                      <p:cBhvr>
                                        <p:cTn id="69" dur="1" fill="hold">
                                          <p:stCondLst>
                                            <p:cond delay="499"/>
                                          </p:stCondLst>
                                        </p:cTn>
                                        <p:tgtEl>
                                          <p:spTgt spid="474"/>
                                        </p:tgtEl>
                                        <p:attrNameLst>
                                          <p:attrName>style.visibility</p:attrName>
                                        </p:attrNameLst>
                                      </p:cBhvr>
                                      <p:to>
                                        <p:strVal val="hidden"/>
                                      </p:to>
                                    </p:set>
                                  </p:childTnLst>
                                </p:cTn>
                              </p:par>
                              <p:par>
                                <p:cTn id="70" presetID="3" presetClass="exit" presetSubtype="10" fill="hold" grpId="0" nodeType="withEffect">
                                  <p:stCondLst>
                                    <p:cond delay="0"/>
                                  </p:stCondLst>
                                  <p:childTnLst>
                                    <p:animEffect transition="out" filter="blinds(horizontal)">
                                      <p:cBhvr>
                                        <p:cTn id="71" dur="500"/>
                                        <p:tgtEl>
                                          <p:spTgt spid="98"/>
                                        </p:tgtEl>
                                      </p:cBhvr>
                                    </p:animEffect>
                                    <p:set>
                                      <p:cBhvr>
                                        <p:cTn id="72" dur="1" fill="hold">
                                          <p:stCondLst>
                                            <p:cond delay="499"/>
                                          </p:stCondLst>
                                        </p:cTn>
                                        <p:tgtEl>
                                          <p:spTgt spid="98"/>
                                        </p:tgtEl>
                                        <p:attrNameLst>
                                          <p:attrName>style.visibility</p:attrName>
                                        </p:attrNameLst>
                                      </p:cBhvr>
                                      <p:to>
                                        <p:strVal val="hidden"/>
                                      </p:to>
                                    </p:set>
                                  </p:childTnLst>
                                </p:cTn>
                              </p:par>
                              <p:par>
                                <p:cTn id="73" presetID="3" presetClass="exit" presetSubtype="10" fill="hold" grpId="0" nodeType="withEffect">
                                  <p:stCondLst>
                                    <p:cond delay="0"/>
                                  </p:stCondLst>
                                  <p:childTnLst>
                                    <p:animEffect transition="out" filter="blinds(horizontal)">
                                      <p:cBhvr>
                                        <p:cTn id="74" dur="500"/>
                                        <p:tgtEl>
                                          <p:spTgt spid="99"/>
                                        </p:tgtEl>
                                      </p:cBhvr>
                                    </p:animEffect>
                                    <p:set>
                                      <p:cBhvr>
                                        <p:cTn id="75" dur="1" fill="hold">
                                          <p:stCondLst>
                                            <p:cond delay="499"/>
                                          </p:stCondLst>
                                        </p:cTn>
                                        <p:tgtEl>
                                          <p:spTgt spid="99"/>
                                        </p:tgtEl>
                                        <p:attrNameLst>
                                          <p:attrName>style.visibility</p:attrName>
                                        </p:attrNameLst>
                                      </p:cBhvr>
                                      <p:to>
                                        <p:strVal val="hidden"/>
                                      </p:to>
                                    </p:set>
                                  </p:childTnLst>
                                </p:cTn>
                              </p:par>
                              <p:par>
                                <p:cTn id="76" presetID="3" presetClass="exit" presetSubtype="10" fill="hold" grpId="0" nodeType="withEffect">
                                  <p:stCondLst>
                                    <p:cond delay="0"/>
                                  </p:stCondLst>
                                  <p:childTnLst>
                                    <p:animEffect transition="out" filter="blinds(horizontal)">
                                      <p:cBhvr>
                                        <p:cTn id="77" dur="500"/>
                                        <p:tgtEl>
                                          <p:spTgt spid="104"/>
                                        </p:tgtEl>
                                      </p:cBhvr>
                                    </p:animEffect>
                                    <p:set>
                                      <p:cBhvr>
                                        <p:cTn id="78" dur="1" fill="hold">
                                          <p:stCondLst>
                                            <p:cond delay="499"/>
                                          </p:stCondLst>
                                        </p:cTn>
                                        <p:tgtEl>
                                          <p:spTgt spid="104"/>
                                        </p:tgtEl>
                                        <p:attrNameLst>
                                          <p:attrName>style.visibility</p:attrName>
                                        </p:attrNameLst>
                                      </p:cBhvr>
                                      <p:to>
                                        <p:strVal val="hidden"/>
                                      </p:to>
                                    </p:set>
                                  </p:childTnLst>
                                </p:cTn>
                              </p:par>
                              <p:par>
                                <p:cTn id="79" presetID="3" presetClass="exit" presetSubtype="10" fill="hold" grpId="0" nodeType="withEffect">
                                  <p:stCondLst>
                                    <p:cond delay="0"/>
                                  </p:stCondLst>
                                  <p:childTnLst>
                                    <p:animEffect transition="out" filter="blinds(horizontal)">
                                      <p:cBhvr>
                                        <p:cTn id="80" dur="500"/>
                                        <p:tgtEl>
                                          <p:spTgt spid="154"/>
                                        </p:tgtEl>
                                      </p:cBhvr>
                                    </p:animEffect>
                                    <p:set>
                                      <p:cBhvr>
                                        <p:cTn id="81" dur="1" fill="hold">
                                          <p:stCondLst>
                                            <p:cond delay="499"/>
                                          </p:stCondLst>
                                        </p:cTn>
                                        <p:tgtEl>
                                          <p:spTgt spid="154"/>
                                        </p:tgtEl>
                                        <p:attrNameLst>
                                          <p:attrName>style.visibility</p:attrName>
                                        </p:attrNameLst>
                                      </p:cBhvr>
                                      <p:to>
                                        <p:strVal val="hidden"/>
                                      </p:to>
                                    </p:set>
                                  </p:childTnLst>
                                </p:cTn>
                              </p:par>
                              <p:par>
                                <p:cTn id="82" presetID="3" presetClass="exit" presetSubtype="10" fill="hold" nodeType="withEffect">
                                  <p:stCondLst>
                                    <p:cond delay="0"/>
                                  </p:stCondLst>
                                  <p:childTnLst>
                                    <p:animEffect transition="out" filter="blinds(horizontal)">
                                      <p:cBhvr>
                                        <p:cTn id="83" dur="500"/>
                                        <p:tgtEl>
                                          <p:spTgt spid="160"/>
                                        </p:tgtEl>
                                      </p:cBhvr>
                                    </p:animEffect>
                                    <p:set>
                                      <p:cBhvr>
                                        <p:cTn id="84" dur="1" fill="hold">
                                          <p:stCondLst>
                                            <p:cond delay="499"/>
                                          </p:stCondLst>
                                        </p:cTn>
                                        <p:tgtEl>
                                          <p:spTgt spid="160"/>
                                        </p:tgtEl>
                                        <p:attrNameLst>
                                          <p:attrName>style.visibility</p:attrName>
                                        </p:attrNameLst>
                                      </p:cBhvr>
                                      <p:to>
                                        <p:strVal val="hidden"/>
                                      </p:to>
                                    </p:set>
                                  </p:childTnLst>
                                </p:cTn>
                              </p:par>
                              <p:par>
                                <p:cTn id="85" presetID="3" presetClass="exit" presetSubtype="10" fill="hold" grpId="1" nodeType="withEffect">
                                  <p:stCondLst>
                                    <p:cond delay="0"/>
                                  </p:stCondLst>
                                  <p:childTnLst>
                                    <p:animEffect transition="out" filter="blinds(horizontal)">
                                      <p:cBhvr>
                                        <p:cTn id="86" dur="500"/>
                                        <p:tgtEl>
                                          <p:spTgt spid="103"/>
                                        </p:tgtEl>
                                      </p:cBhvr>
                                    </p:animEffect>
                                    <p:set>
                                      <p:cBhvr>
                                        <p:cTn id="87" dur="1" fill="hold">
                                          <p:stCondLst>
                                            <p:cond delay="499"/>
                                          </p:stCondLst>
                                        </p:cTn>
                                        <p:tgtEl>
                                          <p:spTgt spid="103"/>
                                        </p:tgtEl>
                                        <p:attrNameLst>
                                          <p:attrName>style.visibility</p:attrName>
                                        </p:attrNameLst>
                                      </p:cBhvr>
                                      <p:to>
                                        <p:strVal val="hidden"/>
                                      </p:to>
                                    </p:set>
                                  </p:childTnLst>
                                </p:cTn>
                              </p:par>
                              <p:par>
                                <p:cTn id="88" presetID="3" presetClass="exit" presetSubtype="10" fill="hold" nodeType="withEffect">
                                  <p:stCondLst>
                                    <p:cond delay="0"/>
                                  </p:stCondLst>
                                  <p:childTnLst>
                                    <p:animEffect transition="out" filter="blinds(horizontal)">
                                      <p:cBhvr>
                                        <p:cTn id="89" dur="500"/>
                                        <p:tgtEl>
                                          <p:spTgt spid="148"/>
                                        </p:tgtEl>
                                      </p:cBhvr>
                                    </p:animEffect>
                                    <p:set>
                                      <p:cBhvr>
                                        <p:cTn id="90" dur="1" fill="hold">
                                          <p:stCondLst>
                                            <p:cond delay="499"/>
                                          </p:stCondLst>
                                        </p:cTn>
                                        <p:tgtEl>
                                          <p:spTgt spid="148"/>
                                        </p:tgtEl>
                                        <p:attrNameLst>
                                          <p:attrName>style.visibility</p:attrName>
                                        </p:attrNameLst>
                                      </p:cBhvr>
                                      <p:to>
                                        <p:strVal val="hidden"/>
                                      </p:to>
                                    </p:set>
                                  </p:childTnLst>
                                </p:cTn>
                              </p:par>
                              <p:par>
                                <p:cTn id="91" presetID="3" presetClass="exit" presetSubtype="10" fill="hold" grpId="0" nodeType="withEffect">
                                  <p:stCondLst>
                                    <p:cond delay="0"/>
                                  </p:stCondLst>
                                  <p:childTnLst>
                                    <p:animEffect transition="out" filter="blinds(horizontal)">
                                      <p:cBhvr>
                                        <p:cTn id="92" dur="500"/>
                                        <p:tgtEl>
                                          <p:spTgt spid="102">
                                            <p:txEl>
                                              <p:pRg st="0" end="0"/>
                                            </p:txEl>
                                          </p:spTgt>
                                        </p:tgtEl>
                                      </p:cBhvr>
                                    </p:animEffect>
                                    <p:set>
                                      <p:cBhvr>
                                        <p:cTn id="93" dur="1" fill="hold">
                                          <p:stCondLst>
                                            <p:cond delay="499"/>
                                          </p:stCondLst>
                                        </p:cTn>
                                        <p:tgtEl>
                                          <p:spTgt spid="102">
                                            <p:txEl>
                                              <p:pRg st="0" end="0"/>
                                            </p:txEl>
                                          </p:spTgt>
                                        </p:tgtEl>
                                        <p:attrNameLst>
                                          <p:attrName>style.visibility</p:attrName>
                                        </p:attrNameLst>
                                      </p:cBhvr>
                                      <p:to>
                                        <p:strVal val="hidden"/>
                                      </p:to>
                                    </p:set>
                                  </p:childTnLst>
                                </p:cTn>
                              </p:par>
                              <p:par>
                                <p:cTn id="94" presetID="3" presetClass="exit" presetSubtype="10" fill="hold" nodeType="withEffect">
                                  <p:stCondLst>
                                    <p:cond delay="0"/>
                                  </p:stCondLst>
                                  <p:childTnLst>
                                    <p:animEffect transition="out" filter="blinds(horizontal)">
                                      <p:cBhvr>
                                        <p:cTn id="95" dur="500"/>
                                        <p:tgtEl>
                                          <p:spTgt spid="142"/>
                                        </p:tgtEl>
                                      </p:cBhvr>
                                    </p:animEffect>
                                    <p:set>
                                      <p:cBhvr>
                                        <p:cTn id="96" dur="1" fill="hold">
                                          <p:stCondLst>
                                            <p:cond delay="499"/>
                                          </p:stCondLst>
                                        </p:cTn>
                                        <p:tgtEl>
                                          <p:spTgt spid="1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P spid="103" grpId="0"/>
      <p:bldP spid="408" grpId="0" animBg="1"/>
      <p:bldP spid="409" grpId="0" animBg="1"/>
      <p:bldP spid="469" grpId="0" animBg="1"/>
      <p:bldP spid="4" grpId="0" animBg="1"/>
      <p:bldP spid="24" grpId="0" animBg="1"/>
      <p:bldP spid="101" grpId="0" animBg="1"/>
      <p:bldP spid="30" grpId="0"/>
      <p:bldP spid="474" grpId="0" animBg="1"/>
      <p:bldP spid="98" grpId="0" animBg="1"/>
      <p:bldP spid="99" grpId="0" animBg="1"/>
      <p:bldP spid="104" grpId="0"/>
      <p:bldP spid="154" grpId="0" animBg="1"/>
      <p:bldP spid="103" grpId="1"/>
      <p:bldP spid="102" grpId="0" bldLvl="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Text Box 62"/>
          <p:cNvSpPr txBox="1"/>
          <p:nvPr/>
        </p:nvSpPr>
        <p:spPr>
          <a:xfrm>
            <a:off x="900430" y="179070"/>
            <a:ext cx="6877685" cy="706755"/>
          </a:xfrm>
          <a:prstGeom prst="rect">
            <a:avLst/>
          </a:prstGeom>
          <a:noFill/>
        </p:spPr>
        <p:txBody>
          <a:bodyPr wrap="square" rtlCol="0" anchor="t">
            <a:spAutoFit/>
          </a:bodyPr>
          <a:p>
            <a:r>
              <a:rPr lang="en-US" sz="4000" b="1">
                <a:latin typeface="Times New Roman" panose="02020603050405020304" charset="0"/>
                <a:sym typeface="+mn-ea"/>
              </a:rPr>
              <a:t>3.2 Phương pháp thực hiện</a:t>
            </a:r>
            <a:endParaRPr lang="en-US" sz="4000"/>
          </a:p>
        </p:txBody>
      </p:sp>
      <p:grpSp>
        <p:nvGrpSpPr>
          <p:cNvPr id="86" name="Group 85"/>
          <p:cNvGrpSpPr/>
          <p:nvPr/>
        </p:nvGrpSpPr>
        <p:grpSpPr>
          <a:xfrm>
            <a:off x="2228215" y="1544320"/>
            <a:ext cx="7670800" cy="1400810"/>
            <a:chOff x="5434" y="1395"/>
            <a:chExt cx="12080" cy="2206"/>
          </a:xfrm>
        </p:grpSpPr>
        <p:sp>
          <p:nvSpPr>
            <p:cNvPr id="62" name="Freeform 61"/>
            <p:cNvSpPr/>
            <p:nvPr/>
          </p:nvSpPr>
          <p:spPr>
            <a:xfrm>
              <a:off x="5434" y="1395"/>
              <a:ext cx="12081" cy="2207"/>
            </a:xfrm>
            <a:custGeom>
              <a:avLst/>
              <a:gdLst>
                <a:gd name="connsiteX0" fmla="*/ 165 w 12081"/>
                <a:gd name="connsiteY0" fmla="*/ 5 h 2206"/>
                <a:gd name="connsiteX1" fmla="*/ 11991 w 12081"/>
                <a:gd name="connsiteY1" fmla="*/ 0 h 2206"/>
                <a:gd name="connsiteX2" fmla="*/ 12081 w 12081"/>
                <a:gd name="connsiteY2" fmla="*/ 615 h 2206"/>
                <a:gd name="connsiteX3" fmla="*/ 9066 w 12081"/>
                <a:gd name="connsiteY3" fmla="*/ 1470 h 2206"/>
                <a:gd name="connsiteX4" fmla="*/ 5066 w 12081"/>
                <a:gd name="connsiteY4" fmla="*/ 1080 h 2206"/>
                <a:gd name="connsiteX5" fmla="*/ 3420 w 12081"/>
                <a:gd name="connsiteY5" fmla="*/ 2195 h 2206"/>
                <a:gd name="connsiteX6" fmla="*/ 0 w 12081"/>
                <a:gd name="connsiteY6" fmla="*/ 1670 h 2206"/>
                <a:gd name="connsiteX7" fmla="*/ 135 w 12081"/>
                <a:gd name="connsiteY7" fmla="*/ 20 h 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81" h="2207">
                  <a:moveTo>
                    <a:pt x="165" y="5"/>
                  </a:moveTo>
                  <a:lnTo>
                    <a:pt x="11991" y="0"/>
                  </a:lnTo>
                  <a:lnTo>
                    <a:pt x="12081" y="615"/>
                  </a:lnTo>
                  <a:lnTo>
                    <a:pt x="9066" y="1470"/>
                  </a:lnTo>
                  <a:cubicBezTo>
                    <a:pt x="7191" y="2175"/>
                    <a:pt x="6296" y="795"/>
                    <a:pt x="5066" y="1080"/>
                  </a:cubicBezTo>
                  <a:cubicBezTo>
                    <a:pt x="3986" y="1320"/>
                    <a:pt x="3735" y="1730"/>
                    <a:pt x="3420" y="2195"/>
                  </a:cubicBezTo>
                  <a:cubicBezTo>
                    <a:pt x="2445" y="2285"/>
                    <a:pt x="960" y="1835"/>
                    <a:pt x="0" y="1670"/>
                  </a:cubicBezTo>
                  <a:lnTo>
                    <a:pt x="135" y="20"/>
                  </a:lnTo>
                </a:path>
              </a:pathLst>
            </a:cu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85" name="Group 84"/>
            <p:cNvGrpSpPr/>
            <p:nvPr/>
          </p:nvGrpSpPr>
          <p:grpSpPr>
            <a:xfrm>
              <a:off x="7988" y="2157"/>
              <a:ext cx="7846" cy="1410"/>
              <a:chOff x="7988" y="2157"/>
              <a:chExt cx="7846" cy="1410"/>
            </a:xfrm>
          </p:grpSpPr>
          <p:sp>
            <p:nvSpPr>
              <p:cNvPr id="42" name="Freeform 41"/>
              <p:cNvSpPr/>
              <p:nvPr/>
            </p:nvSpPr>
            <p:spPr>
              <a:xfrm>
                <a:off x="12261" y="2714"/>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2" name="Freeform 51"/>
              <p:cNvSpPr/>
              <p:nvPr/>
            </p:nvSpPr>
            <p:spPr>
              <a:xfrm>
                <a:off x="10376" y="2410"/>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4" name="Freeform 53"/>
              <p:cNvSpPr/>
              <p:nvPr/>
            </p:nvSpPr>
            <p:spPr>
              <a:xfrm>
                <a:off x="7988" y="3461"/>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84" name="Group 83"/>
              <p:cNvGrpSpPr/>
              <p:nvPr/>
            </p:nvGrpSpPr>
            <p:grpSpPr>
              <a:xfrm>
                <a:off x="14380" y="2157"/>
                <a:ext cx="1454" cy="1076"/>
                <a:chOff x="14380" y="2157"/>
                <a:chExt cx="1454" cy="1076"/>
              </a:xfrm>
            </p:grpSpPr>
            <p:sp>
              <p:nvSpPr>
                <p:cNvPr id="18" name="Freeform 17"/>
                <p:cNvSpPr/>
                <p:nvPr/>
              </p:nvSpPr>
              <p:spPr>
                <a:xfrm>
                  <a:off x="14380" y="2815"/>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88" name="Text Box 187"/>
                <p:cNvSpPr txBox="1"/>
                <p:nvPr/>
              </p:nvSpPr>
              <p:spPr>
                <a:xfrm rot="5400000">
                  <a:off x="14885" y="2284"/>
                  <a:ext cx="1077" cy="822"/>
                </a:xfrm>
                <a:prstGeom prst="rect">
                  <a:avLst/>
                </a:prstGeom>
                <a:noFill/>
              </p:spPr>
              <p:txBody>
                <a:bodyPr wrap="square" rtlCol="0">
                  <a:spAutoFit/>
                </a:bodyPr>
                <a:p>
                  <a:pPr algn="l"/>
                  <a:r>
                    <a:rPr lang="en-US" sz="2800" b="1">
                      <a:latin typeface="Times New Roman" panose="02020603050405020304" charset="0"/>
                    </a:rPr>
                    <a:t>7</a:t>
                  </a:r>
                  <a:endParaRPr lang="en-US" sz="2800" b="1">
                    <a:latin typeface="Times New Roman" panose="02020603050405020304" charset="0"/>
                  </a:endParaRPr>
                </a:p>
              </p:txBody>
            </p:sp>
            <p:sp>
              <p:nvSpPr>
                <p:cNvPr id="8" name="Freeform 7"/>
                <p:cNvSpPr/>
                <p:nvPr/>
              </p:nvSpPr>
              <p:spPr>
                <a:xfrm>
                  <a:off x="15766" y="2400"/>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sp>
        <p:nvSpPr>
          <p:cNvPr id="103" name="Text Box 102"/>
          <p:cNvSpPr txBox="1"/>
          <p:nvPr/>
        </p:nvSpPr>
        <p:spPr>
          <a:xfrm>
            <a:off x="3794760" y="2574925"/>
            <a:ext cx="764540" cy="706755"/>
          </a:xfrm>
          <a:prstGeom prst="rect">
            <a:avLst/>
          </a:prstGeom>
          <a:noFill/>
        </p:spPr>
        <p:txBody>
          <a:bodyPr wrap="none" rtlCol="0">
            <a:spAutoFit/>
          </a:bodyPr>
          <a:p>
            <a:r>
              <a:rPr lang="en-US" sz="4000">
                <a:sym typeface="Wingdings" panose="05000000000000000000" charset="0"/>
              </a:rPr>
              <a:t></a:t>
            </a:r>
            <a:endParaRPr lang="en-US" sz="4000">
              <a:sym typeface="Wingdings" panose="05000000000000000000" charset="0"/>
            </a:endParaRPr>
          </a:p>
        </p:txBody>
      </p:sp>
      <p:grpSp>
        <p:nvGrpSpPr>
          <p:cNvPr id="83" name="Group 82"/>
          <p:cNvGrpSpPr/>
          <p:nvPr/>
        </p:nvGrpSpPr>
        <p:grpSpPr>
          <a:xfrm>
            <a:off x="4394835" y="1960880"/>
            <a:ext cx="5587365" cy="1163982"/>
            <a:chOff x="8846" y="2051"/>
            <a:chExt cx="8799" cy="1833"/>
          </a:xfrm>
        </p:grpSpPr>
        <p:sp>
          <p:nvSpPr>
            <p:cNvPr id="166" name="Freeform 165"/>
            <p:cNvSpPr/>
            <p:nvPr/>
          </p:nvSpPr>
          <p:spPr>
            <a:xfrm rot="5400000">
              <a:off x="12329" y="-1432"/>
              <a:ext cx="1833" cy="8799"/>
            </a:xfrm>
            <a:custGeom>
              <a:avLst/>
              <a:gdLst>
                <a:gd name="connsiteX0" fmla="*/ 0 w 1833"/>
                <a:gd name="connsiteY0" fmla="*/ 147 h 8799"/>
                <a:gd name="connsiteX1" fmla="*/ 1037 w 1833"/>
                <a:gd name="connsiteY1" fmla="*/ 4449 h 8799"/>
                <a:gd name="connsiteX2" fmla="*/ 377 w 1833"/>
                <a:gd name="connsiteY2" fmla="*/ 6454 h 8799"/>
                <a:gd name="connsiteX3" fmla="*/ 813 w 1833"/>
                <a:gd name="connsiteY3" fmla="*/ 8094 h 8799"/>
                <a:gd name="connsiteX4" fmla="*/ 1557 w 1833"/>
                <a:gd name="connsiteY4" fmla="*/ 8799 h 8799"/>
                <a:gd name="connsiteX5" fmla="*/ 1071 w 1833"/>
                <a:gd name="connsiteY5" fmla="*/ 6064 h 8799"/>
                <a:gd name="connsiteX6" fmla="*/ 1766 w 1833"/>
                <a:gd name="connsiteY6" fmla="*/ 3068 h 8799"/>
                <a:gd name="connsiteX7" fmla="*/ 892 w 1833"/>
                <a:gd name="connsiteY7" fmla="*/ 0 h 8799"/>
                <a:gd name="connsiteX8" fmla="*/ 324 w 1833"/>
                <a:gd name="connsiteY8" fmla="*/ 94 h 8799"/>
                <a:gd name="connsiteX9" fmla="*/ 0 w 1833"/>
                <a:gd name="connsiteY9" fmla="*/ 117 h 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3" h="8799">
                  <a:moveTo>
                    <a:pt x="0" y="147"/>
                  </a:moveTo>
                  <a:cubicBezTo>
                    <a:pt x="359" y="1615"/>
                    <a:pt x="1081" y="3702"/>
                    <a:pt x="1037" y="4449"/>
                  </a:cubicBezTo>
                  <a:cubicBezTo>
                    <a:pt x="991" y="5163"/>
                    <a:pt x="451" y="5950"/>
                    <a:pt x="377" y="6454"/>
                  </a:cubicBezTo>
                  <a:cubicBezTo>
                    <a:pt x="301" y="7029"/>
                    <a:pt x="498" y="7536"/>
                    <a:pt x="813" y="8094"/>
                  </a:cubicBezTo>
                  <a:cubicBezTo>
                    <a:pt x="1111" y="8590"/>
                    <a:pt x="1314" y="8634"/>
                    <a:pt x="1557" y="8799"/>
                  </a:cubicBezTo>
                  <a:cubicBezTo>
                    <a:pt x="1396" y="7888"/>
                    <a:pt x="481" y="7028"/>
                    <a:pt x="1071" y="6064"/>
                  </a:cubicBezTo>
                  <a:cubicBezTo>
                    <a:pt x="1731" y="5022"/>
                    <a:pt x="1961" y="3991"/>
                    <a:pt x="1766" y="3068"/>
                  </a:cubicBezTo>
                  <a:lnTo>
                    <a:pt x="892" y="0"/>
                  </a:lnTo>
                  <a:cubicBezTo>
                    <a:pt x="664" y="6"/>
                    <a:pt x="562" y="52"/>
                    <a:pt x="324" y="94"/>
                  </a:cubicBezTo>
                  <a:cubicBezTo>
                    <a:pt x="64" y="116"/>
                    <a:pt x="53" y="110"/>
                    <a:pt x="0" y="117"/>
                  </a:cubicBezTo>
                </a:path>
              </a:pathLst>
            </a:custGeom>
            <a:solidFill>
              <a:srgbClr val="FFFF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85" name="Text Box 184"/>
            <p:cNvSpPr txBox="1"/>
            <p:nvPr/>
          </p:nvSpPr>
          <p:spPr>
            <a:xfrm rot="5400000">
              <a:off x="16049" y="2834"/>
              <a:ext cx="1077" cy="821"/>
            </a:xfrm>
            <a:prstGeom prst="rect">
              <a:avLst/>
            </a:prstGeom>
            <a:noFill/>
          </p:spPr>
          <p:txBody>
            <a:bodyPr wrap="square" rtlCol="0">
              <a:spAutoFit/>
            </a:bodyPr>
            <a:p>
              <a:pPr algn="l"/>
              <a:r>
                <a:rPr lang="en-US" sz="2800" b="1">
                  <a:latin typeface="Times New Roman" panose="02020603050405020304" charset="0"/>
                </a:rPr>
                <a:t>6</a:t>
              </a:r>
              <a:endParaRPr lang="en-US" sz="2800" b="1">
                <a:latin typeface="Times New Roman" panose="02020603050405020304" charset="0"/>
              </a:endParaRPr>
            </a:p>
          </p:txBody>
        </p:sp>
        <p:sp>
          <p:nvSpPr>
            <p:cNvPr id="4" name="Freeform 3"/>
            <p:cNvSpPr/>
            <p:nvPr/>
          </p:nvSpPr>
          <p:spPr>
            <a:xfrm>
              <a:off x="11448" y="2999"/>
              <a:ext cx="2322" cy="138"/>
            </a:xfrm>
            <a:custGeom>
              <a:avLst/>
              <a:gdLst>
                <a:gd name="connsiteX0" fmla="*/ 0 w 2322"/>
                <a:gd name="connsiteY0" fmla="*/ 42 h 138"/>
                <a:gd name="connsiteX1" fmla="*/ 2322 w 2322"/>
                <a:gd name="connsiteY1" fmla="*/ 138 h 138"/>
              </a:gdLst>
              <a:ahLst/>
              <a:cxnLst>
                <a:cxn ang="0">
                  <a:pos x="connsiteX0" y="connsiteY0"/>
                </a:cxn>
                <a:cxn ang="0">
                  <a:pos x="connsiteX1" y="connsiteY1"/>
                </a:cxn>
              </a:cxnLst>
              <a:rect l="l" t="t" r="r" b="b"/>
              <a:pathLst>
                <a:path w="2322" h="138">
                  <a:moveTo>
                    <a:pt x="0" y="42"/>
                  </a:moveTo>
                  <a:cubicBezTo>
                    <a:pt x="1050" y="-60"/>
                    <a:pt x="1704" y="42"/>
                    <a:pt x="2322" y="13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89" name="Text Box 188"/>
            <p:cNvSpPr txBox="1"/>
            <p:nvPr/>
          </p:nvSpPr>
          <p:spPr>
            <a:xfrm rot="5400000">
              <a:off x="14969" y="2645"/>
              <a:ext cx="1077" cy="800"/>
            </a:xfrm>
            <a:prstGeom prst="rect">
              <a:avLst/>
            </a:prstGeom>
            <a:noFill/>
          </p:spPr>
          <p:txBody>
            <a:bodyPr wrap="square" rtlCol="0">
              <a:spAutoFit/>
            </a:bodyPr>
            <a:p>
              <a:pPr algn="l"/>
              <a:r>
                <a:rPr lang="en-US" sz="2800" b="1">
                  <a:latin typeface="Times New Roman" panose="02020603050405020304" charset="0"/>
                </a:rPr>
                <a:t>7</a:t>
              </a:r>
              <a:endParaRPr lang="en-US" sz="2800" b="1">
                <a:latin typeface="Times New Roman" panose="02020603050405020304" charset="0"/>
              </a:endParaRPr>
            </a:p>
          </p:txBody>
        </p:sp>
        <p:sp>
          <p:nvSpPr>
            <p:cNvPr id="9" name="Freeform 8"/>
            <p:cNvSpPr/>
            <p:nvPr/>
          </p:nvSpPr>
          <p:spPr>
            <a:xfrm>
              <a:off x="15768" y="2498"/>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1" name="Freeform 10"/>
            <p:cNvSpPr/>
            <p:nvPr/>
          </p:nvSpPr>
          <p:spPr>
            <a:xfrm>
              <a:off x="15786" y="3398"/>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0" name="Freeform 19"/>
            <p:cNvSpPr/>
            <p:nvPr/>
          </p:nvSpPr>
          <p:spPr>
            <a:xfrm>
              <a:off x="12253" y="3408"/>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3" name="Freeform 12"/>
            <p:cNvSpPr/>
            <p:nvPr/>
          </p:nvSpPr>
          <p:spPr>
            <a:xfrm>
              <a:off x="14349" y="3778"/>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9" name="Freeform 18"/>
            <p:cNvSpPr/>
            <p:nvPr/>
          </p:nvSpPr>
          <p:spPr>
            <a:xfrm>
              <a:off x="14380" y="2930"/>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4" name="Freeform 43"/>
            <p:cNvSpPr/>
            <p:nvPr/>
          </p:nvSpPr>
          <p:spPr>
            <a:xfrm>
              <a:off x="12257" y="281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6" name="Freeform 45"/>
            <p:cNvSpPr/>
            <p:nvPr/>
          </p:nvSpPr>
          <p:spPr>
            <a:xfrm>
              <a:off x="10368" y="2976"/>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3" name="Freeform 52"/>
            <p:cNvSpPr/>
            <p:nvPr/>
          </p:nvSpPr>
          <p:spPr>
            <a:xfrm>
              <a:off x="10372" y="2524"/>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102" name="Text Box 101"/>
          <p:cNvSpPr txBox="1"/>
          <p:nvPr/>
        </p:nvSpPr>
        <p:spPr>
          <a:xfrm>
            <a:off x="1449705" y="2279015"/>
            <a:ext cx="764540" cy="706755"/>
          </a:xfrm>
          <a:prstGeom prst="rect">
            <a:avLst/>
          </a:prstGeom>
          <a:noFill/>
        </p:spPr>
        <p:txBody>
          <a:bodyPr wrap="none" rtlCol="0">
            <a:spAutoFit/>
          </a:bodyPr>
          <a:p>
            <a:r>
              <a:rPr lang="en-US" sz="4000">
                <a:sym typeface="Wingdings" panose="05000000000000000000" charset="0"/>
              </a:rPr>
              <a:t></a:t>
            </a:r>
            <a:endParaRPr lang="en-US" sz="4000">
              <a:sym typeface="Wingdings" panose="05000000000000000000" charset="0"/>
            </a:endParaRPr>
          </a:p>
        </p:txBody>
      </p:sp>
      <p:grpSp>
        <p:nvGrpSpPr>
          <p:cNvPr id="81" name="Group 80"/>
          <p:cNvGrpSpPr/>
          <p:nvPr/>
        </p:nvGrpSpPr>
        <p:grpSpPr>
          <a:xfrm>
            <a:off x="2214245" y="2524125"/>
            <a:ext cx="7763510" cy="1587500"/>
            <a:chOff x="5412" y="2938"/>
            <a:chExt cx="12226" cy="2500"/>
          </a:xfrm>
          <a:solidFill>
            <a:schemeClr val="accent1"/>
          </a:solidFill>
        </p:grpSpPr>
        <p:grpSp>
          <p:nvGrpSpPr>
            <p:cNvPr id="80" name="Group 79"/>
            <p:cNvGrpSpPr/>
            <p:nvPr/>
          </p:nvGrpSpPr>
          <p:grpSpPr>
            <a:xfrm>
              <a:off x="5412" y="2938"/>
              <a:ext cx="12226" cy="2500"/>
              <a:chOff x="5412" y="2938"/>
              <a:chExt cx="12226" cy="2500"/>
            </a:xfrm>
            <a:grpFill/>
          </p:grpSpPr>
          <p:grpSp>
            <p:nvGrpSpPr>
              <p:cNvPr id="78" name="Group 77"/>
              <p:cNvGrpSpPr/>
              <p:nvPr/>
            </p:nvGrpSpPr>
            <p:grpSpPr>
              <a:xfrm>
                <a:off x="5412" y="2938"/>
                <a:ext cx="12226" cy="2230"/>
                <a:chOff x="5412" y="2938"/>
                <a:chExt cx="12226" cy="2230"/>
              </a:xfrm>
              <a:grpFill/>
            </p:grpSpPr>
            <p:sp>
              <p:nvSpPr>
                <p:cNvPr id="117" name="Freeform 116"/>
                <p:cNvSpPr/>
                <p:nvPr/>
              </p:nvSpPr>
              <p:spPr>
                <a:xfrm rot="5400000">
                  <a:off x="10410" y="-2060"/>
                  <a:ext cx="2230" cy="12226"/>
                </a:xfrm>
                <a:custGeom>
                  <a:avLst/>
                  <a:gdLst>
                    <a:gd name="connsiteX0" fmla="*/ 443 w 2229"/>
                    <a:gd name="connsiteY0" fmla="*/ 1424 h 12225"/>
                    <a:gd name="connsiteX1" fmla="*/ 33 w 2229"/>
                    <a:gd name="connsiteY1" fmla="*/ 0 h 12225"/>
                    <a:gd name="connsiteX2" fmla="*/ 2230 w 2229"/>
                    <a:gd name="connsiteY2" fmla="*/ 979 h 12225"/>
                    <a:gd name="connsiteX3" fmla="*/ 1937 w 2229"/>
                    <a:gd name="connsiteY3" fmla="*/ 2734 h 12225"/>
                    <a:gd name="connsiteX4" fmla="*/ 1492 w 2229"/>
                    <a:gd name="connsiteY4" fmla="*/ 4956 h 12225"/>
                    <a:gd name="connsiteX5" fmla="*/ 1628 w 2229"/>
                    <a:gd name="connsiteY5" fmla="*/ 7641 h 12225"/>
                    <a:gd name="connsiteX6" fmla="*/ 1425 w 2229"/>
                    <a:gd name="connsiteY6" fmla="*/ 12172 h 12225"/>
                    <a:gd name="connsiteX7" fmla="*/ 141 w 2229"/>
                    <a:gd name="connsiteY7" fmla="*/ 12204 h 12225"/>
                    <a:gd name="connsiteX8" fmla="*/ 274 w 2229"/>
                    <a:gd name="connsiteY8" fmla="*/ 7721 h 12225"/>
                    <a:gd name="connsiteX9" fmla="*/ 803 w 2229"/>
                    <a:gd name="connsiteY9" fmla="*/ 4709 h 12225"/>
                    <a:gd name="connsiteX10" fmla="*/ 443 w 2229"/>
                    <a:gd name="connsiteY10" fmla="*/ 1424 h 1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30" h="12226">
                      <a:moveTo>
                        <a:pt x="443" y="1424"/>
                      </a:moveTo>
                      <a:cubicBezTo>
                        <a:pt x="268" y="807"/>
                        <a:pt x="210" y="699"/>
                        <a:pt x="33" y="0"/>
                      </a:cubicBezTo>
                      <a:lnTo>
                        <a:pt x="2230" y="979"/>
                      </a:lnTo>
                      <a:cubicBezTo>
                        <a:pt x="1607" y="1399"/>
                        <a:pt x="1437" y="2282"/>
                        <a:pt x="1937" y="2734"/>
                      </a:cubicBezTo>
                      <a:cubicBezTo>
                        <a:pt x="2222" y="3754"/>
                        <a:pt x="1649" y="4288"/>
                        <a:pt x="1492" y="4956"/>
                      </a:cubicBezTo>
                      <a:cubicBezTo>
                        <a:pt x="692" y="6424"/>
                        <a:pt x="1278" y="6675"/>
                        <a:pt x="1628" y="7641"/>
                      </a:cubicBezTo>
                      <a:cubicBezTo>
                        <a:pt x="2085" y="8391"/>
                        <a:pt x="1387" y="11149"/>
                        <a:pt x="1425" y="12172"/>
                      </a:cubicBezTo>
                      <a:cubicBezTo>
                        <a:pt x="359" y="12265"/>
                        <a:pt x="738" y="12210"/>
                        <a:pt x="141" y="12204"/>
                      </a:cubicBezTo>
                      <a:cubicBezTo>
                        <a:pt x="376" y="10246"/>
                        <a:pt x="1094" y="9001"/>
                        <a:pt x="274" y="7721"/>
                      </a:cubicBezTo>
                      <a:cubicBezTo>
                        <a:pt x="-393" y="6094"/>
                        <a:pt x="306" y="6450"/>
                        <a:pt x="803" y="4709"/>
                      </a:cubicBezTo>
                      <a:cubicBezTo>
                        <a:pt x="1120" y="3666"/>
                        <a:pt x="954" y="3241"/>
                        <a:pt x="443" y="1424"/>
                      </a:cubicBezTo>
                      <a:close/>
                    </a:path>
                  </a:pathLst>
                </a:custGeom>
                <a:grpFill/>
                <a:ln>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86" name="Text Box 185"/>
                <p:cNvSpPr txBox="1"/>
                <p:nvPr/>
              </p:nvSpPr>
              <p:spPr>
                <a:xfrm rot="5400000">
                  <a:off x="15982" y="3418"/>
                  <a:ext cx="1077" cy="821"/>
                </a:xfrm>
                <a:prstGeom prst="rect">
                  <a:avLst/>
                </a:prstGeom>
                <a:noFill/>
                <a:extLst>
                  <a:ext uri="{909E8E84-426E-40DD-AFC4-6F175D3DCCD1}">
                    <a14:hiddenFill xmlns:a14="http://schemas.microsoft.com/office/drawing/2010/main">
                      <a:grpFill/>
                    </a14:hiddenFill>
                  </a:ext>
                </a:extLst>
              </p:spPr>
              <p:txBody>
                <a:bodyPr wrap="square" rtlCol="0">
                  <a:spAutoFit/>
                </a:bodyPr>
                <a:p>
                  <a:pPr algn="l"/>
                  <a:r>
                    <a:rPr lang="en-US" sz="2800" b="1">
                      <a:latin typeface="Times New Roman" panose="02020603050405020304" charset="0"/>
                    </a:rPr>
                    <a:t>6</a:t>
                  </a:r>
                  <a:endParaRPr lang="en-US" sz="2800" b="1">
                    <a:latin typeface="Times New Roman" panose="02020603050405020304" charset="0"/>
                  </a:endParaRPr>
                </a:p>
              </p:txBody>
            </p:sp>
          </p:grpSp>
          <p:grpSp>
            <p:nvGrpSpPr>
              <p:cNvPr id="77" name="Group 76"/>
              <p:cNvGrpSpPr/>
              <p:nvPr/>
            </p:nvGrpSpPr>
            <p:grpSpPr>
              <a:xfrm>
                <a:off x="7984" y="3074"/>
                <a:ext cx="7802" cy="2365"/>
                <a:chOff x="7984" y="3074"/>
                <a:chExt cx="7802" cy="2365"/>
              </a:xfrm>
              <a:grpFill/>
            </p:grpSpPr>
            <p:sp>
              <p:nvSpPr>
                <p:cNvPr id="178" name="Text Box 177"/>
                <p:cNvSpPr txBox="1"/>
                <p:nvPr/>
              </p:nvSpPr>
              <p:spPr>
                <a:xfrm rot="5400000">
                  <a:off x="13782" y="4502"/>
                  <a:ext cx="1077" cy="798"/>
                </a:xfrm>
                <a:prstGeom prst="rect">
                  <a:avLst/>
                </a:prstGeom>
                <a:noFill/>
                <a:extLst>
                  <a:ext uri="{909E8E84-426E-40DD-AFC4-6F175D3DCCD1}">
                    <a14:hiddenFill xmlns:a14="http://schemas.microsoft.com/office/drawing/2010/main">
                      <a:grpFill/>
                    </a14:hiddenFill>
                  </a:ext>
                </a:extLst>
              </p:spPr>
              <p:txBody>
                <a:bodyPr wrap="square" rtlCol="0">
                  <a:spAutoFit/>
                </a:bodyPr>
                <a:p>
                  <a:pPr algn="l"/>
                  <a:r>
                    <a:rPr lang="en-US" sz="2800" b="1">
                      <a:latin typeface="Times New Roman" panose="02020603050405020304" charset="0"/>
                    </a:rPr>
                    <a:t>5</a:t>
                  </a:r>
                  <a:endParaRPr lang="en-US" sz="2800" b="1">
                    <a:latin typeface="Times New Roman" panose="02020603050405020304" charset="0"/>
                  </a:endParaRPr>
                </a:p>
              </p:txBody>
            </p:sp>
            <p:sp>
              <p:nvSpPr>
                <p:cNvPr id="15" name="Freeform 14"/>
                <p:cNvSpPr/>
                <p:nvPr/>
              </p:nvSpPr>
              <p:spPr>
                <a:xfrm>
                  <a:off x="14363" y="481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75" name="Group 74"/>
                <p:cNvGrpSpPr/>
                <p:nvPr/>
              </p:nvGrpSpPr>
              <p:grpSpPr>
                <a:xfrm>
                  <a:off x="7984" y="3074"/>
                  <a:ext cx="7802" cy="894"/>
                  <a:chOff x="7984" y="3074"/>
                  <a:chExt cx="7802" cy="894"/>
                </a:xfrm>
                <a:grpFill/>
              </p:grpSpPr>
              <p:grpSp>
                <p:nvGrpSpPr>
                  <p:cNvPr id="74" name="Group 73"/>
                  <p:cNvGrpSpPr/>
                  <p:nvPr/>
                </p:nvGrpSpPr>
                <p:grpSpPr>
                  <a:xfrm>
                    <a:off x="10364" y="3074"/>
                    <a:ext cx="5423" cy="894"/>
                    <a:chOff x="10364" y="3074"/>
                    <a:chExt cx="5423" cy="894"/>
                  </a:xfrm>
                  <a:grpFill/>
                </p:grpSpPr>
                <p:grpSp>
                  <p:nvGrpSpPr>
                    <p:cNvPr id="73" name="Group 72"/>
                    <p:cNvGrpSpPr/>
                    <p:nvPr/>
                  </p:nvGrpSpPr>
                  <p:grpSpPr>
                    <a:xfrm>
                      <a:off x="12249" y="3496"/>
                      <a:ext cx="3538" cy="472"/>
                      <a:chOff x="12249" y="3496"/>
                      <a:chExt cx="3538" cy="472"/>
                    </a:xfrm>
                    <a:grpFill/>
                  </p:grpSpPr>
                  <p:sp>
                    <p:nvSpPr>
                      <p:cNvPr id="21" name="Freeform 20"/>
                      <p:cNvSpPr/>
                      <p:nvPr/>
                    </p:nvSpPr>
                    <p:spPr>
                      <a:xfrm>
                        <a:off x="12249" y="3506"/>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71" name="Group 70"/>
                      <p:cNvGrpSpPr/>
                      <p:nvPr/>
                    </p:nvGrpSpPr>
                    <p:grpSpPr>
                      <a:xfrm>
                        <a:off x="14345" y="3496"/>
                        <a:ext cx="1443" cy="472"/>
                        <a:chOff x="14345" y="3496"/>
                        <a:chExt cx="1443" cy="472"/>
                      </a:xfrm>
                      <a:grpFill/>
                    </p:grpSpPr>
                    <p:sp>
                      <p:nvSpPr>
                        <p:cNvPr id="12" name="Freeform 11"/>
                        <p:cNvSpPr/>
                        <p:nvPr/>
                      </p:nvSpPr>
                      <p:spPr>
                        <a:xfrm>
                          <a:off x="15788" y="3496"/>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4" name="Freeform 13"/>
                        <p:cNvSpPr/>
                        <p:nvPr/>
                      </p:nvSpPr>
                      <p:spPr>
                        <a:xfrm>
                          <a:off x="14345" y="386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sp>
                  <p:nvSpPr>
                    <p:cNvPr id="47" name="Freeform 46"/>
                    <p:cNvSpPr/>
                    <p:nvPr/>
                  </p:nvSpPr>
                  <p:spPr>
                    <a:xfrm>
                      <a:off x="10364" y="3074"/>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55" name="Freeform 54"/>
                  <p:cNvSpPr/>
                  <p:nvPr/>
                </p:nvSpPr>
                <p:spPr>
                  <a:xfrm>
                    <a:off x="7984" y="3559"/>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grpSp>
          <p:nvGrpSpPr>
            <p:cNvPr id="76" name="Group 75"/>
            <p:cNvGrpSpPr/>
            <p:nvPr/>
          </p:nvGrpSpPr>
          <p:grpSpPr>
            <a:xfrm>
              <a:off x="8002" y="3047"/>
              <a:ext cx="4265" cy="1614"/>
              <a:chOff x="8002" y="3047"/>
              <a:chExt cx="4265" cy="1614"/>
            </a:xfrm>
            <a:grpFill/>
          </p:grpSpPr>
          <p:sp>
            <p:nvSpPr>
              <p:cNvPr id="2" name="Freeform 1"/>
              <p:cNvSpPr/>
              <p:nvPr/>
            </p:nvSpPr>
            <p:spPr>
              <a:xfrm>
                <a:off x="9179" y="3047"/>
                <a:ext cx="2261" cy="443"/>
              </a:xfrm>
              <a:custGeom>
                <a:avLst/>
                <a:gdLst>
                  <a:gd name="connsiteX0" fmla="*/ 0 w 2261"/>
                  <a:gd name="connsiteY0" fmla="*/ 443 h 443"/>
                  <a:gd name="connsiteX1" fmla="*/ 2261 w 2261"/>
                  <a:gd name="connsiteY1" fmla="*/ 0 h 443"/>
                </a:gdLst>
                <a:ahLst/>
                <a:cxnLst>
                  <a:cxn ang="0">
                    <a:pos x="connsiteX0" y="connsiteY0"/>
                  </a:cxn>
                  <a:cxn ang="0">
                    <a:pos x="connsiteX1" y="connsiteY1"/>
                  </a:cxn>
                </a:cxnLst>
                <a:rect l="l" t="t" r="r" b="b"/>
                <a:pathLst>
                  <a:path w="2261" h="443">
                    <a:moveTo>
                      <a:pt x="0" y="443"/>
                    </a:moveTo>
                    <a:cubicBezTo>
                      <a:pt x="663" y="402"/>
                      <a:pt x="1507" y="148"/>
                      <a:pt x="2261" y="0"/>
                    </a:cubicBezTo>
                  </a:path>
                </a:pathLst>
              </a:custGeom>
              <a:gr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2" name="Freeform 21"/>
              <p:cNvSpPr/>
              <p:nvPr/>
            </p:nvSpPr>
            <p:spPr>
              <a:xfrm>
                <a:off x="12267" y="411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8" name="Freeform 47"/>
              <p:cNvSpPr/>
              <p:nvPr/>
            </p:nvSpPr>
            <p:spPr>
              <a:xfrm>
                <a:off x="10382" y="4280"/>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6" name="Freeform 55"/>
              <p:cNvSpPr/>
              <p:nvPr/>
            </p:nvSpPr>
            <p:spPr>
              <a:xfrm>
                <a:off x="8002" y="4555"/>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sp>
        <p:nvSpPr>
          <p:cNvPr id="100" name="Text Box 99"/>
          <p:cNvSpPr txBox="1"/>
          <p:nvPr/>
        </p:nvSpPr>
        <p:spPr>
          <a:xfrm>
            <a:off x="1271270" y="3082290"/>
            <a:ext cx="764540" cy="706755"/>
          </a:xfrm>
          <a:prstGeom prst="rect">
            <a:avLst/>
          </a:prstGeom>
          <a:noFill/>
        </p:spPr>
        <p:txBody>
          <a:bodyPr wrap="none" rtlCol="0">
            <a:spAutoFit/>
          </a:bodyPr>
          <a:p>
            <a:r>
              <a:rPr lang="en-US" sz="4000">
                <a:sym typeface="Wingdings" panose="05000000000000000000" charset="0"/>
              </a:rPr>
              <a:t></a:t>
            </a:r>
            <a:endParaRPr lang="en-US" sz="4000">
              <a:sym typeface="Wingdings" panose="05000000000000000000" charset="0"/>
            </a:endParaRPr>
          </a:p>
        </p:txBody>
      </p:sp>
      <p:grpSp>
        <p:nvGrpSpPr>
          <p:cNvPr id="88" name="Group 87"/>
          <p:cNvGrpSpPr/>
          <p:nvPr/>
        </p:nvGrpSpPr>
        <p:grpSpPr>
          <a:xfrm>
            <a:off x="2247265" y="3209290"/>
            <a:ext cx="5993130" cy="1319530"/>
            <a:chOff x="5464" y="4017"/>
            <a:chExt cx="9438" cy="2078"/>
          </a:xfrm>
        </p:grpSpPr>
        <p:grpSp>
          <p:nvGrpSpPr>
            <p:cNvPr id="69" name="Group 68"/>
            <p:cNvGrpSpPr/>
            <p:nvPr/>
          </p:nvGrpSpPr>
          <p:grpSpPr>
            <a:xfrm rot="0">
              <a:off x="5464" y="4017"/>
              <a:ext cx="9438" cy="2078"/>
              <a:chOff x="5464" y="4017"/>
              <a:chExt cx="9438" cy="2078"/>
            </a:xfrm>
            <a:solidFill>
              <a:srgbClr val="FFFF00"/>
            </a:solidFill>
          </p:grpSpPr>
          <p:sp>
            <p:nvSpPr>
              <p:cNvPr id="165" name="Freeform 164"/>
              <p:cNvSpPr/>
              <p:nvPr/>
            </p:nvSpPr>
            <p:spPr>
              <a:xfrm rot="5400000">
                <a:off x="9144" y="337"/>
                <a:ext cx="2078" cy="9439"/>
              </a:xfrm>
              <a:custGeom>
                <a:avLst/>
                <a:gdLst>
                  <a:gd name="connsiteX0" fmla="*/ 439 w 1095"/>
                  <a:gd name="connsiteY0" fmla="*/ 0 h 6630"/>
                  <a:gd name="connsiteX1" fmla="*/ 226 w 1095"/>
                  <a:gd name="connsiteY1" fmla="*/ 1501 h 6630"/>
                  <a:gd name="connsiteX2" fmla="*/ 16 w 1095"/>
                  <a:gd name="connsiteY2" fmla="*/ 2619 h 6630"/>
                  <a:gd name="connsiteX3" fmla="*/ 376 w 1095"/>
                  <a:gd name="connsiteY3" fmla="*/ 4179 h 6630"/>
                  <a:gd name="connsiteX4" fmla="*/ 173 w 1095"/>
                  <a:gd name="connsiteY4" fmla="*/ 6630 h 6630"/>
                  <a:gd name="connsiteX5" fmla="*/ 1096 w 1095"/>
                  <a:gd name="connsiteY5" fmla="*/ 6496 h 6630"/>
                  <a:gd name="connsiteX6" fmla="*/ 811 w 1095"/>
                  <a:gd name="connsiteY6" fmla="*/ 3819 h 6630"/>
                  <a:gd name="connsiteX7" fmla="*/ 358 w 1095"/>
                  <a:gd name="connsiteY7" fmla="*/ 2812 h 6630"/>
                  <a:gd name="connsiteX8" fmla="*/ 391 w 1095"/>
                  <a:gd name="connsiteY8" fmla="*/ 1734 h 6630"/>
                  <a:gd name="connsiteX9" fmla="*/ 856 w 1095"/>
                  <a:gd name="connsiteY9" fmla="*/ 624 h 6630"/>
                  <a:gd name="connsiteX10" fmla="*/ 856 w 1095"/>
                  <a:gd name="connsiteY10" fmla="*/ 39 h 6630"/>
                  <a:gd name="connsiteX11" fmla="*/ 439 w 1095"/>
                  <a:gd name="connsiteY11" fmla="*/ 0 h 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6" h="6630">
                    <a:moveTo>
                      <a:pt x="439" y="0"/>
                    </a:moveTo>
                    <a:cubicBezTo>
                      <a:pt x="589" y="457"/>
                      <a:pt x="361" y="1193"/>
                      <a:pt x="226" y="1501"/>
                    </a:cubicBezTo>
                    <a:cubicBezTo>
                      <a:pt x="16" y="2071"/>
                      <a:pt x="-29" y="2296"/>
                      <a:pt x="16" y="2619"/>
                    </a:cubicBezTo>
                    <a:cubicBezTo>
                      <a:pt x="136" y="3139"/>
                      <a:pt x="406" y="3511"/>
                      <a:pt x="376" y="4179"/>
                    </a:cubicBezTo>
                    <a:lnTo>
                      <a:pt x="173" y="6630"/>
                    </a:lnTo>
                    <a:cubicBezTo>
                      <a:pt x="473" y="6602"/>
                      <a:pt x="788" y="6541"/>
                      <a:pt x="1096" y="6496"/>
                    </a:cubicBezTo>
                    <a:cubicBezTo>
                      <a:pt x="1001" y="5604"/>
                      <a:pt x="1005" y="4794"/>
                      <a:pt x="811" y="3819"/>
                    </a:cubicBezTo>
                    <a:cubicBezTo>
                      <a:pt x="745" y="3384"/>
                      <a:pt x="485" y="3209"/>
                      <a:pt x="358" y="2812"/>
                    </a:cubicBezTo>
                    <a:cubicBezTo>
                      <a:pt x="244" y="2436"/>
                      <a:pt x="259" y="2153"/>
                      <a:pt x="391" y="1734"/>
                    </a:cubicBezTo>
                    <a:cubicBezTo>
                      <a:pt x="507" y="1294"/>
                      <a:pt x="710" y="1063"/>
                      <a:pt x="856" y="624"/>
                    </a:cubicBezTo>
                    <a:cubicBezTo>
                      <a:pt x="888" y="486"/>
                      <a:pt x="924" y="317"/>
                      <a:pt x="856" y="39"/>
                    </a:cubicBezTo>
                    <a:cubicBezTo>
                      <a:pt x="733" y="196"/>
                      <a:pt x="566" y="179"/>
                      <a:pt x="439" y="0"/>
                    </a:cubicBezTo>
                    <a:close/>
                  </a:path>
                </a:pathLst>
              </a:custGeom>
              <a:grpFill/>
              <a:ln w="12700">
                <a:solidFill>
                  <a:srgbClr val="FFFF00"/>
                </a:solidFill>
              </a:ln>
              <a:extLst>
                <a:ext uri="{909E8E84-426E-40DD-AFC4-6F175D3DCCD1}">
                  <a14:hiddenFill xmlns:a14="http://schemas.microsoft.com/office/drawing/2010/main">
                    <a:solidFill>
                      <a:srgbClr val="FFFF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66" name="Group 65"/>
              <p:cNvGrpSpPr/>
              <p:nvPr/>
            </p:nvGrpSpPr>
            <p:grpSpPr>
              <a:xfrm>
                <a:off x="7998" y="4222"/>
                <a:ext cx="6660" cy="1872"/>
                <a:chOff x="7998" y="4222"/>
                <a:chExt cx="6660" cy="1872"/>
              </a:xfrm>
              <a:grpFill/>
            </p:grpSpPr>
            <p:sp>
              <p:nvSpPr>
                <p:cNvPr id="23" name="Freeform 22"/>
                <p:cNvSpPr/>
                <p:nvPr/>
              </p:nvSpPr>
              <p:spPr>
                <a:xfrm>
                  <a:off x="12263" y="422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0" name="Freeform 49"/>
                <p:cNvSpPr/>
                <p:nvPr/>
              </p:nvSpPr>
              <p:spPr>
                <a:xfrm>
                  <a:off x="10378" y="4374"/>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7" name="Freeform 56"/>
                <p:cNvSpPr/>
                <p:nvPr/>
              </p:nvSpPr>
              <p:spPr>
                <a:xfrm>
                  <a:off x="7998" y="4649"/>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64" name="Group 63"/>
                <p:cNvGrpSpPr/>
                <p:nvPr/>
              </p:nvGrpSpPr>
              <p:grpSpPr>
                <a:xfrm>
                  <a:off x="8006" y="4614"/>
                  <a:ext cx="6652" cy="1481"/>
                  <a:chOff x="8006" y="4614"/>
                  <a:chExt cx="6652" cy="1481"/>
                </a:xfrm>
                <a:grpFill/>
              </p:grpSpPr>
              <p:sp>
                <p:nvSpPr>
                  <p:cNvPr id="177" name="Text Box 176"/>
                  <p:cNvSpPr txBox="1"/>
                  <p:nvPr/>
                </p:nvSpPr>
                <p:spPr>
                  <a:xfrm rot="5400000">
                    <a:off x="13710" y="5147"/>
                    <a:ext cx="1077" cy="821"/>
                  </a:xfrm>
                  <a:prstGeom prst="rect">
                    <a:avLst/>
                  </a:prstGeom>
                  <a:noFill/>
                  <a:extLst>
                    <a:ext uri="{909E8E84-426E-40DD-AFC4-6F175D3DCCD1}">
                      <a14:hiddenFill xmlns:a14="http://schemas.microsoft.com/office/drawing/2010/main">
                        <a:grpFill/>
                      </a14:hiddenFill>
                    </a:ext>
                  </a:extLst>
                </p:spPr>
                <p:txBody>
                  <a:bodyPr wrap="square" rtlCol="0">
                    <a:spAutoFit/>
                  </a:bodyPr>
                  <a:p>
                    <a:pPr algn="l"/>
                    <a:r>
                      <a:rPr lang="en-US" sz="2800" b="1">
                        <a:latin typeface="Times New Roman" panose="02020603050405020304" charset="0"/>
                      </a:rPr>
                      <a:t>5</a:t>
                    </a:r>
                    <a:endParaRPr lang="en-US" sz="2800" b="1">
                      <a:latin typeface="Times New Roman" panose="02020603050405020304" charset="0"/>
                    </a:endParaRPr>
                  </a:p>
                </p:txBody>
              </p:sp>
              <p:sp>
                <p:nvSpPr>
                  <p:cNvPr id="17" name="Freeform 16"/>
                  <p:cNvSpPr/>
                  <p:nvPr/>
                </p:nvSpPr>
                <p:spPr>
                  <a:xfrm>
                    <a:off x="14367" y="5630"/>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4" name="Freeform 23"/>
                  <p:cNvSpPr/>
                  <p:nvPr/>
                </p:nvSpPr>
                <p:spPr>
                  <a:xfrm>
                    <a:off x="12271" y="4614"/>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1" name="Freeform 50"/>
                  <p:cNvSpPr/>
                  <p:nvPr/>
                </p:nvSpPr>
                <p:spPr>
                  <a:xfrm>
                    <a:off x="10386" y="4910"/>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8" name="Freeform 57"/>
                  <p:cNvSpPr/>
                  <p:nvPr/>
                </p:nvSpPr>
                <p:spPr>
                  <a:xfrm>
                    <a:off x="8006" y="5695"/>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sp>
          <p:nvSpPr>
            <p:cNvPr id="16" name="Freeform 15"/>
            <p:cNvSpPr/>
            <p:nvPr/>
          </p:nvSpPr>
          <p:spPr>
            <a:xfrm>
              <a:off x="14359" y="4944"/>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47500 -0.000741 L 0.173229 0.019537 L 0.231354 0.033148 L 0.259948 0.031481 L 0.299948 0.004352 L 0.330469 -0.019352 L 0.346667 -0.034630 L 0.367604 -0.036296 L 0.396198 -0.019352 L 0.435260 0.011111 L 0.484792 0.046667 L 0.523854 0.051759 L 0.544844 0.041574 L 0.661042 0.097500 L 0.661042 0.097500 " pathEditMode="relative" ptsTypes="">
                                      <p:cBhvr>
                                        <p:cTn id="6" dur="2000" fill="hold"/>
                                        <p:tgtEl>
                                          <p:spTgt spid="100"/>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0.005782 0.057407 L 0.005782 0.307407 " pathEditMode="relative" rAng="0" ptsTypes="">
                                      <p:cBhvr>
                                        <p:cTn id="10" dur="2000" fill="hold"/>
                                        <p:tgtEl>
                                          <p:spTgt spid="88"/>
                                        </p:tgtEl>
                                        <p:attrNameLst>
                                          <p:attrName>ppt_x</p:attrName>
                                          <p:attrName>ppt_y</p:attrName>
                                        </p:attrNameLst>
                                      </p:cBhvr>
                                      <p:rCtr x="0" y="125"/>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32396 -0.003426 L 0.142917 0.040555 L 0.207709 0.050741 L 0.236302 0.037222 L 0.281042 0.003333 L 0.313438 -0.015278 L 0.329636 -0.013611 L 0.350625 0.001667 L 0.391563 0.040555 L 0.435417 0.066018 L 0.469688 0.077870 L 0.510677 0.067685 L 0.575469 0.040555 L 0.702188 -0.025463 " pathEditMode="relative" rAng="0" ptsTypes="">
                                      <p:cBhvr>
                                        <p:cTn id="14" dur="2000" fill="hold"/>
                                        <p:tgtEl>
                                          <p:spTgt spid="102"/>
                                        </p:tgtEl>
                                        <p:attrNameLst>
                                          <p:attrName>ppt_x</p:attrName>
                                          <p:attrName>ppt_y</p:attrName>
                                        </p:attrNameLst>
                                      </p:cBhvr>
                                      <p:rCtr x="335" y="30"/>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0.013750 -0.019721 L 0.013750 0.230279 " pathEditMode="relative" rAng="0" ptsTypes="">
                                      <p:cBhvr>
                                        <p:cTn id="18" dur="2000" fill="hold"/>
                                        <p:tgtEl>
                                          <p:spTgt spid="81"/>
                                        </p:tgtEl>
                                        <p:attrNameLst>
                                          <p:attrName>ppt_x</p:attrName>
                                          <p:attrName>ppt_y</p:attrName>
                                        </p:attrNameLst>
                                      </p:cBhvr>
                                      <p:rCtr x="0" y="125"/>
                                    </p:animMotion>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3"/>
                                        </p:tgtEl>
                                        <p:attrNameLst>
                                          <p:attrName>style.visibility</p:attrName>
                                        </p:attrNameLst>
                                      </p:cBhvr>
                                      <p:to>
                                        <p:strVal val="visible"/>
                                      </p:to>
                                    </p:set>
                                    <p:animEffect transition="in" filter="blinds(horizontal)">
                                      <p:cBhvr>
                                        <p:cTn id="23" dur="500"/>
                                        <p:tgtEl>
                                          <p:spTgt spid="103"/>
                                        </p:tgtEl>
                                      </p:cBhvr>
                                    </p:animEffect>
                                  </p:childTnLst>
                                </p:cTn>
                              </p:par>
                            </p:childTnLst>
                          </p:cTn>
                        </p:par>
                      </p:childTnLst>
                    </p:cTn>
                  </p:par>
                  <p:par>
                    <p:cTn id="24" fill="hold">
                      <p:stCondLst>
                        <p:cond delay="indefinite"/>
                      </p:stCondLst>
                      <p:childTnLst>
                        <p:par>
                          <p:cTn id="25" fill="hold">
                            <p:stCondLst>
                              <p:cond delay="0"/>
                            </p:stCondLst>
                            <p:childTnLst>
                              <p:par>
                                <p:cTn id="26" presetID="0" presetClass="path" presetSubtype="0" accel="50000" decel="50000" fill="hold" grpId="1" nodeType="clickEffect">
                                  <p:stCondLst>
                                    <p:cond delay="0"/>
                                  </p:stCondLst>
                                  <p:childTnLst>
                                    <p:animMotion origin="layout" path="M 0.019688 -0.001667 L 0.039687 -0.047408 L 0.058747 -0.072778 L 0.087292 -0.094815 L 0.114009 -0.106667 L 0.145420 -0.101574 L 0.193078 -0.071111 L 0.228331 -0.049074 L 0.262603 -0.045741 L 0.287392 -0.050741 L 0.358854 -0.089723 L 0.440781 -0.130371 L 0.508438 -0.165926 " pathEditMode="relative" rAng="0" ptsTypes="">
                                      <p:cBhvr>
                                        <p:cTn id="27" dur="2000" fill="hold"/>
                                        <p:tgtEl>
                                          <p:spTgt spid="103"/>
                                        </p:tgtEl>
                                        <p:attrNameLst>
                                          <p:attrName>ppt_x</p:attrName>
                                          <p:attrName>ppt_y</p:attrName>
                                        </p:attrNameLst>
                                      </p:cBhvr>
                                      <p:rCtr x="244" y="-82"/>
                                    </p:animMotion>
                                  </p:childTnLst>
                                </p:cTn>
                              </p:par>
                            </p:childTnLst>
                          </p:cTn>
                        </p:par>
                      </p:childTnLst>
                    </p:cTn>
                  </p:par>
                  <p:par>
                    <p:cTn id="28" fill="hold">
                      <p:stCondLst>
                        <p:cond delay="indefinite"/>
                      </p:stCondLst>
                      <p:childTnLst>
                        <p:par>
                          <p:cTn id="29" fill="hold">
                            <p:stCondLst>
                              <p:cond delay="0"/>
                            </p:stCondLst>
                            <p:childTnLst>
                              <p:par>
                                <p:cTn id="30" presetID="42" presetClass="path" presetSubtype="0" accel="50000" decel="50000" fill="hold" nodeType="clickEffect">
                                  <p:stCondLst>
                                    <p:cond delay="0"/>
                                  </p:stCondLst>
                                  <p:childTnLst>
                                    <p:animMotion origin="layout" path="M -0.002865 -0.068890 L -0.002865 0.181110 " pathEditMode="relative" rAng="0" ptsTypes="">
                                      <p:cBhvr>
                                        <p:cTn id="31" dur="2000" fill="hold"/>
                                        <p:tgtEl>
                                          <p:spTgt spid="83"/>
                                        </p:tgtEl>
                                        <p:attrNameLst>
                                          <p:attrName>ppt_x</p:attrName>
                                          <p:attrName>ppt_y</p:attrName>
                                        </p:attrNameLst>
                                      </p:cBhvr>
                                      <p:rCtr x="0" y="12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838200" y="365125"/>
            <a:ext cx="10515600" cy="675005"/>
          </a:xfrm>
        </p:spPr>
        <p:txBody>
          <a:bodyPr>
            <a:normAutofit fontScale="90000"/>
          </a:bodyPr>
          <a:p>
            <a:r>
              <a:rPr lang="en-US" b="1">
                <a:latin typeface="Times New Roman" panose="02020603050405020304" charset="0"/>
                <a:sym typeface="+mn-ea"/>
              </a:rPr>
              <a:t>3.2 Phương pháp thực hiện</a:t>
            </a:r>
            <a:endParaRPr lang="en-US"/>
          </a:p>
        </p:txBody>
      </p:sp>
      <p:sp>
        <p:nvSpPr>
          <p:cNvPr id="3" name="Content Placeholder 2"/>
          <p:cNvSpPr>
            <a:spLocks noGrp="1"/>
          </p:cNvSpPr>
          <p:nvPr>
            <p:ph sz="half" idx="1"/>
          </p:nvPr>
        </p:nvSpPr>
        <p:spPr>
          <a:xfrm>
            <a:off x="368935" y="1204595"/>
            <a:ext cx="11478260" cy="1824990"/>
          </a:xfrm>
        </p:spPr>
        <p:txBody>
          <a:bodyPr/>
          <a:p>
            <a:r>
              <a:rPr lang="en-US" b="1">
                <a:latin typeface="Times New Roman" panose="02020603050405020304" charset="0"/>
              </a:rPr>
              <a:t>Bước 7:</a:t>
            </a:r>
            <a:r>
              <a:rPr lang="en-US">
                <a:latin typeface="Times New Roman" panose="02020603050405020304" charset="0"/>
              </a:rPr>
              <a:t>  Sau khi cắt xong, thì các miếng vải đều nằm trên mặt phẳng, đó chính là rập thành phẩm. Đặt rập vải trên giấy sao ra và chừa đường may, ta có được bộ rập hoàn chỉnh (Canh sợi của rập chính là canh sợi của vải)</a:t>
            </a:r>
            <a:endParaRPr lang="en-US">
              <a:latin typeface="Times New Roman" panose="02020603050405020304" charset="0"/>
            </a:endParaRPr>
          </a:p>
        </p:txBody>
      </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 name="Rectangle 144"/>
          <p:cNvSpPr/>
          <p:nvPr/>
        </p:nvSpPr>
        <p:spPr>
          <a:xfrm>
            <a:off x="2211070" y="1179830"/>
            <a:ext cx="8260715" cy="558038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43" name="Freeform 142"/>
          <p:cNvSpPr/>
          <p:nvPr/>
        </p:nvSpPr>
        <p:spPr>
          <a:xfrm>
            <a:off x="2321828" y="5619772"/>
            <a:ext cx="7748683" cy="1135183"/>
          </a:xfrm>
          <a:custGeom>
            <a:avLst/>
            <a:gdLst>
              <a:gd name="connsiteX0" fmla="*/ 23 w 12202"/>
              <a:gd name="connsiteY0" fmla="*/ 1008 h 1787"/>
              <a:gd name="connsiteX1" fmla="*/ 3926 w 12202"/>
              <a:gd name="connsiteY1" fmla="*/ 401 h 1787"/>
              <a:gd name="connsiteX2" fmla="*/ 7230 w 12202"/>
              <a:gd name="connsiteY2" fmla="*/ 200 h 1787"/>
              <a:gd name="connsiteX3" fmla="*/ 8692 w 12202"/>
              <a:gd name="connsiteY3" fmla="*/ 75 h 1787"/>
              <a:gd name="connsiteX4" fmla="*/ 10895 w 12202"/>
              <a:gd name="connsiteY4" fmla="*/ 469 h 1787"/>
              <a:gd name="connsiteX5" fmla="*/ 12203 w 12202"/>
              <a:gd name="connsiteY5" fmla="*/ 597 h 1787"/>
              <a:gd name="connsiteX6" fmla="*/ 11779 w 12202"/>
              <a:gd name="connsiteY6" fmla="*/ 1786 h 1787"/>
              <a:gd name="connsiteX7" fmla="*/ 8 w 12202"/>
              <a:gd name="connsiteY7" fmla="*/ 1788 h 1787"/>
              <a:gd name="connsiteX8" fmla="*/ 23 w 12202"/>
              <a:gd name="connsiteY8" fmla="*/ 1008 h 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3" h="1788">
                <a:moveTo>
                  <a:pt x="23" y="1008"/>
                </a:moveTo>
                <a:cubicBezTo>
                  <a:pt x="1780" y="934"/>
                  <a:pt x="2728" y="706"/>
                  <a:pt x="3926" y="401"/>
                </a:cubicBezTo>
                <a:cubicBezTo>
                  <a:pt x="5890" y="-265"/>
                  <a:pt x="6794" y="71"/>
                  <a:pt x="7230" y="200"/>
                </a:cubicBezTo>
                <a:cubicBezTo>
                  <a:pt x="7623" y="395"/>
                  <a:pt x="8248" y="87"/>
                  <a:pt x="8692" y="75"/>
                </a:cubicBezTo>
                <a:cubicBezTo>
                  <a:pt x="9286" y="89"/>
                  <a:pt x="9846" y="451"/>
                  <a:pt x="10895" y="469"/>
                </a:cubicBezTo>
                <a:lnTo>
                  <a:pt x="12203" y="597"/>
                </a:lnTo>
                <a:cubicBezTo>
                  <a:pt x="11926" y="1049"/>
                  <a:pt x="11827" y="1461"/>
                  <a:pt x="11779" y="1786"/>
                </a:cubicBezTo>
                <a:lnTo>
                  <a:pt x="8" y="1788"/>
                </a:lnTo>
                <a:cubicBezTo>
                  <a:pt x="-15" y="1599"/>
                  <a:pt x="21" y="1185"/>
                  <a:pt x="23" y="1008"/>
                </a:cubicBezTo>
                <a:close/>
              </a:path>
            </a:pathLst>
          </a:custGeom>
          <a:solidFill>
            <a:schemeClr val="accent1">
              <a:lumMod val="40000"/>
              <a:lumOff val="60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41" name="Freeform 140"/>
          <p:cNvSpPr/>
          <p:nvPr/>
        </p:nvSpPr>
        <p:spPr>
          <a:xfrm>
            <a:off x="2378487" y="4845050"/>
            <a:ext cx="2675320" cy="795655"/>
          </a:xfrm>
          <a:custGeom>
            <a:avLst/>
            <a:gdLst>
              <a:gd name="connsiteX0" fmla="*/ 25 w 4213"/>
              <a:gd name="connsiteY0" fmla="*/ 0 h 1253"/>
              <a:gd name="connsiteX1" fmla="*/ 3152 w 4213"/>
              <a:gd name="connsiteY1" fmla="*/ 220 h 1253"/>
              <a:gd name="connsiteX2" fmla="*/ 4213 w 4213"/>
              <a:gd name="connsiteY2" fmla="*/ 764 h 1253"/>
              <a:gd name="connsiteX3" fmla="*/ 2143 w 4213"/>
              <a:gd name="connsiteY3" fmla="*/ 1153 h 1253"/>
              <a:gd name="connsiteX4" fmla="*/ 15 w 4213"/>
              <a:gd name="connsiteY4" fmla="*/ 1253 h 1253"/>
              <a:gd name="connsiteX5" fmla="*/ 25 w 4213"/>
              <a:gd name="connsiteY5" fmla="*/ 0 h 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3" h="1253">
                <a:moveTo>
                  <a:pt x="25" y="0"/>
                </a:moveTo>
                <a:lnTo>
                  <a:pt x="3152" y="220"/>
                </a:lnTo>
                <a:cubicBezTo>
                  <a:pt x="3822" y="250"/>
                  <a:pt x="4123" y="645"/>
                  <a:pt x="4213" y="764"/>
                </a:cubicBezTo>
                <a:cubicBezTo>
                  <a:pt x="3299" y="1003"/>
                  <a:pt x="2394" y="1144"/>
                  <a:pt x="2143" y="1153"/>
                </a:cubicBezTo>
                <a:lnTo>
                  <a:pt x="15" y="1253"/>
                </a:lnTo>
                <a:cubicBezTo>
                  <a:pt x="-22" y="956"/>
                  <a:pt x="20" y="314"/>
                  <a:pt x="25" y="0"/>
                </a:cubicBezTo>
                <a:close/>
              </a:path>
            </a:pathLst>
          </a:cu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20" name="Freeform 119"/>
          <p:cNvSpPr/>
          <p:nvPr/>
        </p:nvSpPr>
        <p:spPr>
          <a:xfrm>
            <a:off x="2247900" y="3884390"/>
            <a:ext cx="7902575" cy="1890525"/>
          </a:xfrm>
          <a:custGeom>
            <a:avLst/>
            <a:gdLst>
              <a:gd name="connsiteX0" fmla="*/ 159 w 12445"/>
              <a:gd name="connsiteY0" fmla="*/ 119 h 2977"/>
              <a:gd name="connsiteX1" fmla="*/ 3948 w 12445"/>
              <a:gd name="connsiteY1" fmla="*/ 23 h 2977"/>
              <a:gd name="connsiteX2" fmla="*/ 6498 w 12445"/>
              <a:gd name="connsiteY2" fmla="*/ 1246 h 2977"/>
              <a:gd name="connsiteX3" fmla="*/ 8523 w 12445"/>
              <a:gd name="connsiteY3" fmla="*/ 1425 h 2977"/>
              <a:gd name="connsiteX4" fmla="*/ 9812 w 12445"/>
              <a:gd name="connsiteY4" fmla="*/ 648 h 2977"/>
              <a:gd name="connsiteX5" fmla="*/ 11329 w 12445"/>
              <a:gd name="connsiteY5" fmla="*/ 169 h 2977"/>
              <a:gd name="connsiteX6" fmla="*/ 12445 w 12445"/>
              <a:gd name="connsiteY6" fmla="*/ 2323 h 2977"/>
              <a:gd name="connsiteX7" fmla="*/ 11945 w 12445"/>
              <a:gd name="connsiteY7" fmla="*/ 2977 h 2977"/>
              <a:gd name="connsiteX8" fmla="*/ 9305 w 12445"/>
              <a:gd name="connsiteY8" fmla="*/ 2614 h 2977"/>
              <a:gd name="connsiteX9" fmla="*/ 7928 w 12445"/>
              <a:gd name="connsiteY9" fmla="*/ 2614 h 2977"/>
              <a:gd name="connsiteX10" fmla="*/ 6525 w 12445"/>
              <a:gd name="connsiteY10" fmla="*/ 2228 h 2977"/>
              <a:gd name="connsiteX11" fmla="*/ 3330 w 12445"/>
              <a:gd name="connsiteY11" fmla="*/ 1337 h 2977"/>
              <a:gd name="connsiteX12" fmla="*/ 0 w 12445"/>
              <a:gd name="connsiteY12" fmla="*/ 877 h 2977"/>
              <a:gd name="connsiteX13" fmla="*/ 159 w 12445"/>
              <a:gd name="connsiteY13" fmla="*/ 119 h 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445" h="2977">
                <a:moveTo>
                  <a:pt x="159" y="119"/>
                </a:moveTo>
                <a:cubicBezTo>
                  <a:pt x="1335" y="75"/>
                  <a:pt x="2960" y="-52"/>
                  <a:pt x="3948" y="23"/>
                </a:cubicBezTo>
                <a:cubicBezTo>
                  <a:pt x="5191" y="142"/>
                  <a:pt x="5643" y="594"/>
                  <a:pt x="6498" y="1246"/>
                </a:cubicBezTo>
                <a:cubicBezTo>
                  <a:pt x="7273" y="1737"/>
                  <a:pt x="7788" y="1473"/>
                  <a:pt x="8523" y="1425"/>
                </a:cubicBezTo>
                <a:cubicBezTo>
                  <a:pt x="9218" y="1311"/>
                  <a:pt x="9464" y="1008"/>
                  <a:pt x="9812" y="648"/>
                </a:cubicBezTo>
                <a:cubicBezTo>
                  <a:pt x="10574" y="986"/>
                  <a:pt x="11088" y="576"/>
                  <a:pt x="11329" y="169"/>
                </a:cubicBezTo>
                <a:lnTo>
                  <a:pt x="12445" y="2323"/>
                </a:lnTo>
                <a:lnTo>
                  <a:pt x="11945" y="2977"/>
                </a:lnTo>
                <a:cubicBezTo>
                  <a:pt x="11011" y="2882"/>
                  <a:pt x="9799" y="2858"/>
                  <a:pt x="9305" y="2614"/>
                </a:cubicBezTo>
                <a:cubicBezTo>
                  <a:pt x="8690" y="2354"/>
                  <a:pt x="8609" y="2492"/>
                  <a:pt x="7928" y="2614"/>
                </a:cubicBezTo>
                <a:cubicBezTo>
                  <a:pt x="7019" y="2861"/>
                  <a:pt x="7369" y="2602"/>
                  <a:pt x="6525" y="2228"/>
                </a:cubicBezTo>
                <a:cubicBezTo>
                  <a:pt x="5258" y="1711"/>
                  <a:pt x="4467" y="1541"/>
                  <a:pt x="3330" y="1337"/>
                </a:cubicBezTo>
                <a:lnTo>
                  <a:pt x="0" y="877"/>
                </a:lnTo>
                <a:lnTo>
                  <a:pt x="159" y="119"/>
                </a:lnTo>
                <a:close/>
              </a:path>
            </a:pathLst>
          </a:cu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2" name="Freeform 11"/>
          <p:cNvSpPr/>
          <p:nvPr/>
        </p:nvSpPr>
        <p:spPr>
          <a:xfrm>
            <a:off x="2252980" y="1179830"/>
            <a:ext cx="8014970" cy="1549578"/>
          </a:xfrm>
          <a:custGeom>
            <a:avLst/>
            <a:gdLst>
              <a:gd name="connsiteX0" fmla="*/ 0 w 12622"/>
              <a:gd name="connsiteY0" fmla="*/ 32 h 2440"/>
              <a:gd name="connsiteX1" fmla="*/ 12453 w 12622"/>
              <a:gd name="connsiteY1" fmla="*/ 22 h 2440"/>
              <a:gd name="connsiteX2" fmla="*/ 12622 w 12622"/>
              <a:gd name="connsiteY2" fmla="*/ 764 h 2440"/>
              <a:gd name="connsiteX3" fmla="*/ 9470 w 12622"/>
              <a:gd name="connsiteY3" fmla="*/ 1672 h 2440"/>
              <a:gd name="connsiteX4" fmla="*/ 5456 w 12622"/>
              <a:gd name="connsiteY4" fmla="*/ 1288 h 2440"/>
              <a:gd name="connsiteX5" fmla="*/ 3849 w 12622"/>
              <a:gd name="connsiteY5" fmla="*/ 2430 h 2440"/>
              <a:gd name="connsiteX6" fmla="*/ 27 w 12622"/>
              <a:gd name="connsiteY6" fmla="*/ 1829 h 2440"/>
              <a:gd name="connsiteX7" fmla="*/ 22 w 12622"/>
              <a:gd name="connsiteY7" fmla="*/ 0 h 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22" h="2440">
                <a:moveTo>
                  <a:pt x="0" y="32"/>
                </a:moveTo>
                <a:lnTo>
                  <a:pt x="12453" y="22"/>
                </a:lnTo>
                <a:cubicBezTo>
                  <a:pt x="12497" y="292"/>
                  <a:pt x="12517" y="598"/>
                  <a:pt x="12622" y="764"/>
                </a:cubicBezTo>
                <a:lnTo>
                  <a:pt x="9470" y="1672"/>
                </a:lnTo>
                <a:cubicBezTo>
                  <a:pt x="7291" y="2378"/>
                  <a:pt x="6685" y="1003"/>
                  <a:pt x="5456" y="1288"/>
                </a:cubicBezTo>
                <a:cubicBezTo>
                  <a:pt x="4377" y="1528"/>
                  <a:pt x="4164" y="1965"/>
                  <a:pt x="3849" y="2430"/>
                </a:cubicBezTo>
                <a:cubicBezTo>
                  <a:pt x="2875" y="2520"/>
                  <a:pt x="986" y="1994"/>
                  <a:pt x="27" y="1829"/>
                </a:cubicBezTo>
                <a:lnTo>
                  <a:pt x="22" y="0"/>
                </a:lnTo>
              </a:path>
            </a:pathLst>
          </a:cu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 name="Freeform 2"/>
          <p:cNvSpPr/>
          <p:nvPr/>
        </p:nvSpPr>
        <p:spPr>
          <a:xfrm>
            <a:off x="2461260" y="1206500"/>
            <a:ext cx="7677785" cy="1403350"/>
          </a:xfrm>
          <a:custGeom>
            <a:avLst/>
            <a:gdLst>
              <a:gd name="connsiteX0" fmla="*/ 32 w 12091"/>
              <a:gd name="connsiteY0" fmla="*/ 0 h 2209"/>
              <a:gd name="connsiteX1" fmla="*/ 12001 w 12091"/>
              <a:gd name="connsiteY1" fmla="*/ 3 h 2209"/>
              <a:gd name="connsiteX2" fmla="*/ 12091 w 12091"/>
              <a:gd name="connsiteY2" fmla="*/ 618 h 2209"/>
              <a:gd name="connsiteX3" fmla="*/ 9076 w 12091"/>
              <a:gd name="connsiteY3" fmla="*/ 1473 h 2209"/>
              <a:gd name="connsiteX4" fmla="*/ 5076 w 12091"/>
              <a:gd name="connsiteY4" fmla="*/ 1083 h 2209"/>
              <a:gd name="connsiteX5" fmla="*/ 3430 w 12091"/>
              <a:gd name="connsiteY5" fmla="*/ 2198 h 2209"/>
              <a:gd name="connsiteX6" fmla="*/ 10 w 12091"/>
              <a:gd name="connsiteY6" fmla="*/ 1673 h 2209"/>
              <a:gd name="connsiteX7" fmla="*/ 0 w 12091"/>
              <a:gd name="connsiteY7" fmla="*/ 10 h 2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91" h="2210">
                <a:moveTo>
                  <a:pt x="32" y="0"/>
                </a:moveTo>
                <a:lnTo>
                  <a:pt x="12001" y="3"/>
                </a:lnTo>
                <a:lnTo>
                  <a:pt x="12091" y="618"/>
                </a:lnTo>
                <a:lnTo>
                  <a:pt x="9076" y="1473"/>
                </a:lnTo>
                <a:cubicBezTo>
                  <a:pt x="7201" y="2178"/>
                  <a:pt x="6306" y="798"/>
                  <a:pt x="5076" y="1083"/>
                </a:cubicBezTo>
                <a:cubicBezTo>
                  <a:pt x="3996" y="1323"/>
                  <a:pt x="3745" y="1733"/>
                  <a:pt x="3430" y="2198"/>
                </a:cubicBezTo>
                <a:cubicBezTo>
                  <a:pt x="2455" y="2288"/>
                  <a:pt x="970" y="1838"/>
                  <a:pt x="10" y="1673"/>
                </a:cubicBezTo>
                <a:lnTo>
                  <a:pt x="0" y="10"/>
                </a:lnTo>
              </a:path>
            </a:pathLst>
          </a:cu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35" name="Group 34"/>
          <p:cNvGrpSpPr/>
          <p:nvPr/>
        </p:nvGrpSpPr>
        <p:grpSpPr>
          <a:xfrm rot="0">
            <a:off x="4089400" y="1846580"/>
            <a:ext cx="4939030" cy="740410"/>
            <a:chOff x="6431" y="2898"/>
            <a:chExt cx="7778" cy="1166"/>
          </a:xfrm>
        </p:grpSpPr>
        <p:grpSp>
          <p:nvGrpSpPr>
            <p:cNvPr id="33" name="Group 32"/>
            <p:cNvGrpSpPr/>
            <p:nvPr/>
          </p:nvGrpSpPr>
          <p:grpSpPr>
            <a:xfrm>
              <a:off x="6431" y="2908"/>
              <a:ext cx="4273" cy="1157"/>
              <a:chOff x="6431" y="2908"/>
              <a:chExt cx="4273" cy="1157"/>
            </a:xfrm>
          </p:grpSpPr>
          <p:sp>
            <p:nvSpPr>
              <p:cNvPr id="5" name="Freeform 4"/>
              <p:cNvSpPr/>
              <p:nvPr/>
            </p:nvSpPr>
            <p:spPr>
              <a:xfrm>
                <a:off x="10704" y="321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 name="Freeform 5"/>
              <p:cNvSpPr/>
              <p:nvPr/>
            </p:nvSpPr>
            <p:spPr>
              <a:xfrm>
                <a:off x="8819" y="2908"/>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7" name="Freeform 6"/>
              <p:cNvSpPr/>
              <p:nvPr/>
            </p:nvSpPr>
            <p:spPr>
              <a:xfrm>
                <a:off x="6431" y="3959"/>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4" name="Group 33"/>
            <p:cNvGrpSpPr/>
            <p:nvPr/>
          </p:nvGrpSpPr>
          <p:grpSpPr>
            <a:xfrm>
              <a:off x="12823" y="2898"/>
              <a:ext cx="1386" cy="521"/>
              <a:chOff x="12823" y="2898"/>
              <a:chExt cx="1386" cy="521"/>
            </a:xfrm>
          </p:grpSpPr>
          <p:sp>
            <p:nvSpPr>
              <p:cNvPr id="9" name="Freeform 8"/>
              <p:cNvSpPr/>
              <p:nvPr/>
            </p:nvSpPr>
            <p:spPr>
              <a:xfrm>
                <a:off x="12823" y="3313"/>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1" name="Freeform 10"/>
              <p:cNvSpPr/>
              <p:nvPr/>
            </p:nvSpPr>
            <p:spPr>
              <a:xfrm>
                <a:off x="14209" y="2898"/>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sp>
        <p:nvSpPr>
          <p:cNvPr id="153" name="Freeform 152"/>
          <p:cNvSpPr/>
          <p:nvPr/>
        </p:nvSpPr>
        <p:spPr>
          <a:xfrm>
            <a:off x="2441575" y="3970020"/>
            <a:ext cx="7638415" cy="1718945"/>
          </a:xfrm>
          <a:custGeom>
            <a:avLst/>
            <a:gdLst>
              <a:gd name="connsiteX0" fmla="*/ 86 w 8545"/>
              <a:gd name="connsiteY0" fmla="*/ 97 h 1730"/>
              <a:gd name="connsiteX1" fmla="*/ 2592 w 8545"/>
              <a:gd name="connsiteY1" fmla="*/ 12 h 1730"/>
              <a:gd name="connsiteX2" fmla="*/ 4424 w 8545"/>
              <a:gd name="connsiteY2" fmla="*/ 781 h 1730"/>
              <a:gd name="connsiteX3" fmla="*/ 5962 w 8545"/>
              <a:gd name="connsiteY3" fmla="*/ 885 h 1730"/>
              <a:gd name="connsiteX4" fmla="*/ 6836 w 8545"/>
              <a:gd name="connsiteY4" fmla="*/ 420 h 1730"/>
              <a:gd name="connsiteX5" fmla="*/ 7833 w 8545"/>
              <a:gd name="connsiteY5" fmla="*/ 145 h 1730"/>
              <a:gd name="connsiteX6" fmla="*/ 8545 w 8545"/>
              <a:gd name="connsiteY6" fmla="*/ 1408 h 1730"/>
              <a:gd name="connsiteX7" fmla="*/ 8269 w 8545"/>
              <a:gd name="connsiteY7" fmla="*/ 1730 h 1730"/>
              <a:gd name="connsiteX8" fmla="*/ 6428 w 8545"/>
              <a:gd name="connsiteY8" fmla="*/ 1493 h 1730"/>
              <a:gd name="connsiteX9" fmla="*/ 5450 w 8545"/>
              <a:gd name="connsiteY9" fmla="*/ 1493 h 1730"/>
              <a:gd name="connsiteX10" fmla="*/ 4453 w 8545"/>
              <a:gd name="connsiteY10" fmla="*/ 1246 h 1730"/>
              <a:gd name="connsiteX11" fmla="*/ 2184 w 8545"/>
              <a:gd name="connsiteY11" fmla="*/ 677 h 1730"/>
              <a:gd name="connsiteX12" fmla="*/ 0 w 8545"/>
              <a:gd name="connsiteY12" fmla="*/ 411 h 1730"/>
              <a:gd name="connsiteX13" fmla="*/ 86 w 8545"/>
              <a:gd name="connsiteY13" fmla="*/ 97 h 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45" h="1730">
                <a:moveTo>
                  <a:pt x="86" y="97"/>
                </a:moveTo>
                <a:cubicBezTo>
                  <a:pt x="921" y="69"/>
                  <a:pt x="1890" y="-36"/>
                  <a:pt x="2592" y="12"/>
                </a:cubicBezTo>
                <a:cubicBezTo>
                  <a:pt x="3475" y="88"/>
                  <a:pt x="3817" y="364"/>
                  <a:pt x="4424" y="781"/>
                </a:cubicBezTo>
                <a:cubicBezTo>
                  <a:pt x="4975" y="1095"/>
                  <a:pt x="5440" y="916"/>
                  <a:pt x="5962" y="885"/>
                </a:cubicBezTo>
                <a:cubicBezTo>
                  <a:pt x="6456" y="812"/>
                  <a:pt x="6589" y="650"/>
                  <a:pt x="6836" y="420"/>
                </a:cubicBezTo>
                <a:cubicBezTo>
                  <a:pt x="7424" y="566"/>
                  <a:pt x="7662" y="405"/>
                  <a:pt x="7833" y="145"/>
                </a:cubicBezTo>
                <a:lnTo>
                  <a:pt x="8545" y="1408"/>
                </a:lnTo>
                <a:lnTo>
                  <a:pt x="8269" y="1730"/>
                </a:lnTo>
                <a:cubicBezTo>
                  <a:pt x="7605" y="1669"/>
                  <a:pt x="6779" y="1649"/>
                  <a:pt x="6428" y="1493"/>
                </a:cubicBezTo>
                <a:cubicBezTo>
                  <a:pt x="5991" y="1327"/>
                  <a:pt x="5934" y="1415"/>
                  <a:pt x="5450" y="1493"/>
                </a:cubicBezTo>
                <a:cubicBezTo>
                  <a:pt x="4804" y="1651"/>
                  <a:pt x="5053" y="1485"/>
                  <a:pt x="4453" y="1246"/>
                </a:cubicBezTo>
                <a:cubicBezTo>
                  <a:pt x="3553" y="916"/>
                  <a:pt x="2991" y="807"/>
                  <a:pt x="2184" y="677"/>
                </a:cubicBezTo>
                <a:lnTo>
                  <a:pt x="0" y="411"/>
                </a:lnTo>
                <a:lnTo>
                  <a:pt x="86" y="97"/>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43" name="Group 42"/>
          <p:cNvGrpSpPr/>
          <p:nvPr/>
        </p:nvGrpSpPr>
        <p:grpSpPr>
          <a:xfrm rot="0">
            <a:off x="4078605" y="3983355"/>
            <a:ext cx="5003165" cy="1622425"/>
            <a:chOff x="6326" y="6332"/>
            <a:chExt cx="7879" cy="2555"/>
          </a:xfrm>
        </p:grpSpPr>
        <p:sp>
          <p:nvSpPr>
            <p:cNvPr id="79" name="Freeform 78"/>
            <p:cNvSpPr/>
            <p:nvPr/>
          </p:nvSpPr>
          <p:spPr>
            <a:xfrm>
              <a:off x="6362" y="6332"/>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1" name="Freeform 90"/>
            <p:cNvSpPr/>
            <p:nvPr/>
          </p:nvSpPr>
          <p:spPr>
            <a:xfrm>
              <a:off x="8615" y="6589"/>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41" name="Group 40"/>
            <p:cNvGrpSpPr/>
            <p:nvPr/>
          </p:nvGrpSpPr>
          <p:grpSpPr>
            <a:xfrm>
              <a:off x="6326" y="7043"/>
              <a:ext cx="7879" cy="1844"/>
              <a:chOff x="6326" y="7043"/>
              <a:chExt cx="7879" cy="1844"/>
            </a:xfrm>
          </p:grpSpPr>
          <p:sp>
            <p:nvSpPr>
              <p:cNvPr id="90" name="Freeform 89"/>
              <p:cNvSpPr/>
              <p:nvPr/>
            </p:nvSpPr>
            <p:spPr>
              <a:xfrm>
                <a:off x="14205" y="8659"/>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4" name="Freeform 93"/>
              <p:cNvSpPr/>
              <p:nvPr/>
            </p:nvSpPr>
            <p:spPr>
              <a:xfrm>
                <a:off x="12640" y="8346"/>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5" name="Freeform 94"/>
              <p:cNvSpPr/>
              <p:nvPr/>
            </p:nvSpPr>
            <p:spPr>
              <a:xfrm>
                <a:off x="10747" y="8414"/>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6" name="Freeform 95"/>
              <p:cNvSpPr/>
              <p:nvPr/>
            </p:nvSpPr>
            <p:spPr>
              <a:xfrm>
                <a:off x="8565" y="7492"/>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7" name="Freeform 96"/>
              <p:cNvSpPr/>
              <p:nvPr/>
            </p:nvSpPr>
            <p:spPr>
              <a:xfrm>
                <a:off x="6326" y="7043"/>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2" name="Group 41"/>
            <p:cNvGrpSpPr/>
            <p:nvPr/>
          </p:nvGrpSpPr>
          <p:grpSpPr>
            <a:xfrm>
              <a:off x="10775" y="7542"/>
              <a:ext cx="1839" cy="460"/>
              <a:chOff x="10783" y="7561"/>
              <a:chExt cx="1839" cy="460"/>
            </a:xfrm>
          </p:grpSpPr>
          <p:sp>
            <p:nvSpPr>
              <p:cNvPr id="92" name="Freeform 91"/>
              <p:cNvSpPr/>
              <p:nvPr/>
            </p:nvSpPr>
            <p:spPr>
              <a:xfrm>
                <a:off x="12622" y="7561"/>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3" name="Freeform 92"/>
              <p:cNvSpPr/>
              <p:nvPr/>
            </p:nvSpPr>
            <p:spPr>
              <a:xfrm>
                <a:off x="10783" y="7793"/>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sp>
        <p:nvSpPr>
          <p:cNvPr id="130" name="Freeform 129"/>
          <p:cNvSpPr/>
          <p:nvPr/>
        </p:nvSpPr>
        <p:spPr>
          <a:xfrm>
            <a:off x="2510155" y="5742940"/>
            <a:ext cx="7411085" cy="1005205"/>
          </a:xfrm>
          <a:custGeom>
            <a:avLst/>
            <a:gdLst>
              <a:gd name="connsiteX0" fmla="*/ 12 w 11671"/>
              <a:gd name="connsiteY0" fmla="*/ 988 h 1582"/>
              <a:gd name="connsiteX1" fmla="*/ 3631 w 11671"/>
              <a:gd name="connsiteY1" fmla="*/ 401 h 1582"/>
              <a:gd name="connsiteX2" fmla="*/ 6935 w 11671"/>
              <a:gd name="connsiteY2" fmla="*/ 200 h 1582"/>
              <a:gd name="connsiteX3" fmla="*/ 8397 w 11671"/>
              <a:gd name="connsiteY3" fmla="*/ 75 h 1582"/>
              <a:gd name="connsiteX4" fmla="*/ 10600 w 11671"/>
              <a:gd name="connsiteY4" fmla="*/ 469 h 1582"/>
              <a:gd name="connsiteX5" fmla="*/ 11671 w 11671"/>
              <a:gd name="connsiteY5" fmla="*/ 519 h 1582"/>
              <a:gd name="connsiteX6" fmla="*/ 11357 w 11671"/>
              <a:gd name="connsiteY6" fmla="*/ 1583 h 1582"/>
              <a:gd name="connsiteX7" fmla="*/ 10 w 11671"/>
              <a:gd name="connsiteY7" fmla="*/ 1524 h 1582"/>
              <a:gd name="connsiteX8" fmla="*/ 12 w 11671"/>
              <a:gd name="connsiteY8" fmla="*/ 988 h 1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71" h="1583">
                <a:moveTo>
                  <a:pt x="12" y="988"/>
                </a:moveTo>
                <a:cubicBezTo>
                  <a:pt x="1769" y="914"/>
                  <a:pt x="2433" y="706"/>
                  <a:pt x="3631" y="401"/>
                </a:cubicBezTo>
                <a:cubicBezTo>
                  <a:pt x="5595" y="-265"/>
                  <a:pt x="6499" y="71"/>
                  <a:pt x="6935" y="200"/>
                </a:cubicBezTo>
                <a:cubicBezTo>
                  <a:pt x="7328" y="395"/>
                  <a:pt x="7953" y="87"/>
                  <a:pt x="8397" y="75"/>
                </a:cubicBezTo>
                <a:cubicBezTo>
                  <a:pt x="8991" y="89"/>
                  <a:pt x="9551" y="451"/>
                  <a:pt x="10600" y="469"/>
                </a:cubicBezTo>
                <a:lnTo>
                  <a:pt x="11671" y="519"/>
                </a:lnTo>
                <a:cubicBezTo>
                  <a:pt x="11394" y="971"/>
                  <a:pt x="11405" y="1258"/>
                  <a:pt x="11357" y="1583"/>
                </a:cubicBezTo>
                <a:lnTo>
                  <a:pt x="10" y="1524"/>
                </a:lnTo>
                <a:cubicBezTo>
                  <a:pt x="-13" y="1335"/>
                  <a:pt x="10" y="1165"/>
                  <a:pt x="12" y="988"/>
                </a:cubicBezTo>
                <a:close/>
              </a:path>
            </a:pathLst>
          </a:custGeom>
          <a:solidFill>
            <a:schemeClr val="accent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24" name="Group 23"/>
          <p:cNvGrpSpPr/>
          <p:nvPr/>
        </p:nvGrpSpPr>
        <p:grpSpPr>
          <a:xfrm rot="0">
            <a:off x="4097020" y="5786120"/>
            <a:ext cx="5008245" cy="523240"/>
            <a:chOff x="6322" y="8959"/>
            <a:chExt cx="7887" cy="824"/>
          </a:xfrm>
        </p:grpSpPr>
        <p:sp>
          <p:nvSpPr>
            <p:cNvPr id="137" name="Freeform 136"/>
            <p:cNvSpPr/>
            <p:nvPr/>
          </p:nvSpPr>
          <p:spPr>
            <a:xfrm>
              <a:off x="6322" y="9555"/>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23" name="Group 22"/>
            <p:cNvGrpSpPr/>
            <p:nvPr/>
          </p:nvGrpSpPr>
          <p:grpSpPr>
            <a:xfrm>
              <a:off x="8575" y="8959"/>
              <a:ext cx="5634" cy="549"/>
              <a:chOff x="8575" y="8959"/>
              <a:chExt cx="5634" cy="549"/>
            </a:xfrm>
          </p:grpSpPr>
          <p:sp>
            <p:nvSpPr>
              <p:cNvPr id="134" name="Freeform 133"/>
              <p:cNvSpPr/>
              <p:nvPr/>
            </p:nvSpPr>
            <p:spPr>
              <a:xfrm>
                <a:off x="12644" y="8968"/>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35" name="Freeform 134"/>
              <p:cNvSpPr/>
              <p:nvPr/>
            </p:nvSpPr>
            <p:spPr>
              <a:xfrm>
                <a:off x="10743" y="9062"/>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36" name="Freeform 135"/>
              <p:cNvSpPr/>
              <p:nvPr/>
            </p:nvSpPr>
            <p:spPr>
              <a:xfrm>
                <a:off x="8575" y="8959"/>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49" name="Freeform 148"/>
              <p:cNvSpPr/>
              <p:nvPr/>
            </p:nvSpPr>
            <p:spPr>
              <a:xfrm>
                <a:off x="14209" y="9280"/>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sp>
        <p:nvSpPr>
          <p:cNvPr id="150" name="Freeform 149"/>
          <p:cNvSpPr/>
          <p:nvPr/>
        </p:nvSpPr>
        <p:spPr>
          <a:xfrm>
            <a:off x="2539365" y="4935220"/>
            <a:ext cx="2355215" cy="600075"/>
          </a:xfrm>
          <a:custGeom>
            <a:avLst/>
            <a:gdLst>
              <a:gd name="connsiteX0" fmla="*/ 23 w 2634"/>
              <a:gd name="connsiteY0" fmla="*/ 0 h 604"/>
              <a:gd name="connsiteX1" fmla="*/ 2044 w 2634"/>
              <a:gd name="connsiteY1" fmla="*/ 128 h 604"/>
              <a:gd name="connsiteX2" fmla="*/ 2635 w 2634"/>
              <a:gd name="connsiteY2" fmla="*/ 350 h 604"/>
              <a:gd name="connsiteX3" fmla="*/ 1370 w 2634"/>
              <a:gd name="connsiteY3" fmla="*/ 553 h 604"/>
              <a:gd name="connsiteX4" fmla="*/ 10 w 2634"/>
              <a:gd name="connsiteY4" fmla="*/ 604 h 604"/>
              <a:gd name="connsiteX5" fmla="*/ 23 w 2634"/>
              <a:gd name="connsiteY5" fmla="*/ 0 h 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 h="604">
                <a:moveTo>
                  <a:pt x="23" y="0"/>
                </a:moveTo>
                <a:lnTo>
                  <a:pt x="2044" y="128"/>
                </a:lnTo>
                <a:cubicBezTo>
                  <a:pt x="2520" y="147"/>
                  <a:pt x="2571" y="274"/>
                  <a:pt x="2635" y="350"/>
                </a:cubicBezTo>
                <a:cubicBezTo>
                  <a:pt x="1986" y="503"/>
                  <a:pt x="1548" y="547"/>
                  <a:pt x="1370" y="553"/>
                </a:cubicBezTo>
                <a:lnTo>
                  <a:pt x="10" y="604"/>
                </a:lnTo>
                <a:cubicBezTo>
                  <a:pt x="-16" y="414"/>
                  <a:pt x="19" y="201"/>
                  <a:pt x="23"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7" name="Freeform 66"/>
          <p:cNvSpPr/>
          <p:nvPr/>
        </p:nvSpPr>
        <p:spPr>
          <a:xfrm>
            <a:off x="4203065" y="5048250"/>
            <a:ext cx="0" cy="144780"/>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72" name="Freeform 71"/>
          <p:cNvSpPr/>
          <p:nvPr/>
        </p:nvSpPr>
        <p:spPr>
          <a:xfrm>
            <a:off x="4199255" y="5288915"/>
            <a:ext cx="0" cy="144780"/>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24" name="Freeform 123"/>
          <p:cNvSpPr/>
          <p:nvPr/>
        </p:nvSpPr>
        <p:spPr>
          <a:xfrm rot="5400000">
            <a:off x="5462922" y="-798178"/>
            <a:ext cx="1630680" cy="8012395"/>
          </a:xfrm>
          <a:custGeom>
            <a:avLst/>
            <a:gdLst>
              <a:gd name="connsiteX0" fmla="*/ 539 w 2568"/>
              <a:gd name="connsiteY0" fmla="*/ 1774 h 12617"/>
              <a:gd name="connsiteX1" fmla="*/ 0 w 2568"/>
              <a:gd name="connsiteY1" fmla="*/ 0 h 12617"/>
              <a:gd name="connsiteX2" fmla="*/ 2568 w 2568"/>
              <a:gd name="connsiteY2" fmla="*/ 1118 h 12617"/>
              <a:gd name="connsiteX3" fmla="*/ 2241 w 2568"/>
              <a:gd name="connsiteY3" fmla="*/ 2917 h 12617"/>
              <a:gd name="connsiteX4" fmla="*/ 1796 w 2568"/>
              <a:gd name="connsiteY4" fmla="*/ 5139 h 12617"/>
              <a:gd name="connsiteX5" fmla="*/ 1932 w 2568"/>
              <a:gd name="connsiteY5" fmla="*/ 7824 h 12617"/>
              <a:gd name="connsiteX6" fmla="*/ 1716 w 2568"/>
              <a:gd name="connsiteY6" fmla="*/ 12569 h 12617"/>
              <a:gd name="connsiteX7" fmla="*/ 157 w 2568"/>
              <a:gd name="connsiteY7" fmla="*/ 12589 h 12617"/>
              <a:gd name="connsiteX8" fmla="*/ 304 w 2568"/>
              <a:gd name="connsiteY8" fmla="*/ 7941 h 12617"/>
              <a:gd name="connsiteX9" fmla="*/ 863 w 2568"/>
              <a:gd name="connsiteY9" fmla="*/ 4833 h 12617"/>
              <a:gd name="connsiteX10" fmla="*/ 539 w 2568"/>
              <a:gd name="connsiteY10" fmla="*/ 1774 h 1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68" h="12618">
                <a:moveTo>
                  <a:pt x="539" y="1774"/>
                </a:moveTo>
                <a:cubicBezTo>
                  <a:pt x="364" y="1157"/>
                  <a:pt x="177" y="699"/>
                  <a:pt x="0" y="0"/>
                </a:cubicBezTo>
                <a:lnTo>
                  <a:pt x="2568" y="1118"/>
                </a:lnTo>
                <a:cubicBezTo>
                  <a:pt x="1945" y="1538"/>
                  <a:pt x="1741" y="2465"/>
                  <a:pt x="2241" y="2917"/>
                </a:cubicBezTo>
                <a:cubicBezTo>
                  <a:pt x="2526" y="3937"/>
                  <a:pt x="1953" y="4471"/>
                  <a:pt x="1796" y="5139"/>
                </a:cubicBezTo>
                <a:cubicBezTo>
                  <a:pt x="996" y="6607"/>
                  <a:pt x="1582" y="6858"/>
                  <a:pt x="1932" y="7824"/>
                </a:cubicBezTo>
                <a:cubicBezTo>
                  <a:pt x="2389" y="8574"/>
                  <a:pt x="1678" y="11546"/>
                  <a:pt x="1716" y="12569"/>
                </a:cubicBezTo>
                <a:cubicBezTo>
                  <a:pt x="650" y="12662"/>
                  <a:pt x="754" y="12595"/>
                  <a:pt x="157" y="12589"/>
                </a:cubicBezTo>
                <a:cubicBezTo>
                  <a:pt x="392" y="10631"/>
                  <a:pt x="1124" y="9221"/>
                  <a:pt x="304" y="7941"/>
                </a:cubicBezTo>
                <a:cubicBezTo>
                  <a:pt x="-363" y="6314"/>
                  <a:pt x="366" y="6574"/>
                  <a:pt x="863" y="4833"/>
                </a:cubicBezTo>
                <a:cubicBezTo>
                  <a:pt x="1180" y="3790"/>
                  <a:pt x="1050" y="3591"/>
                  <a:pt x="539" y="1774"/>
                </a:cubicBezTo>
                <a:close/>
              </a:path>
            </a:pathLst>
          </a:cu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32" name="Group 31"/>
          <p:cNvGrpSpPr/>
          <p:nvPr/>
        </p:nvGrpSpPr>
        <p:grpSpPr>
          <a:xfrm>
            <a:off x="4682490" y="1344930"/>
            <a:ext cx="4384040" cy="1024890"/>
            <a:chOff x="7374" y="2118"/>
            <a:chExt cx="6904" cy="1614"/>
          </a:xfrm>
        </p:grpSpPr>
        <p:sp>
          <p:nvSpPr>
            <p:cNvPr id="10" name="Text Box 9"/>
            <p:cNvSpPr txBox="1"/>
            <p:nvPr/>
          </p:nvSpPr>
          <p:spPr>
            <a:xfrm rot="5400000">
              <a:off x="13328" y="2782"/>
              <a:ext cx="1077" cy="822"/>
            </a:xfrm>
            <a:prstGeom prst="rect">
              <a:avLst/>
            </a:prstGeom>
            <a:noFill/>
          </p:spPr>
          <p:txBody>
            <a:bodyPr wrap="square" rtlCol="0">
              <a:spAutoFit/>
            </a:bodyPr>
            <a:p>
              <a:pPr algn="l"/>
              <a:r>
                <a:rPr lang="en-US" sz="2800" b="1">
                  <a:latin typeface="Times New Roman" panose="02020603050405020304" charset="0"/>
                </a:rPr>
                <a:t>7</a:t>
              </a:r>
              <a:endParaRPr lang="en-US" sz="2800" b="1">
                <a:latin typeface="Times New Roman" panose="02020603050405020304" charset="0"/>
              </a:endParaRPr>
            </a:p>
          </p:txBody>
        </p:sp>
        <p:grpSp>
          <p:nvGrpSpPr>
            <p:cNvPr id="60" name="Group 59"/>
            <p:cNvGrpSpPr/>
            <p:nvPr/>
          </p:nvGrpSpPr>
          <p:grpSpPr>
            <a:xfrm rot="0">
              <a:off x="7374" y="2118"/>
              <a:ext cx="5954" cy="628"/>
              <a:chOff x="11286" y="4773"/>
              <a:chExt cx="5954" cy="628"/>
            </a:xfrm>
          </p:grpSpPr>
          <p:cxnSp>
            <p:nvCxnSpPr>
              <p:cNvPr id="40" name="Straight Arrow Connector 39"/>
              <p:cNvCxnSpPr/>
              <p:nvPr/>
            </p:nvCxnSpPr>
            <p:spPr>
              <a:xfrm flipH="1">
                <a:off x="11464" y="5346"/>
                <a:ext cx="5755" cy="9"/>
              </a:xfrm>
              <a:prstGeom prst="straightConnector1">
                <a:avLst/>
              </a:prstGeom>
              <a:ln w="28575">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9" name="Text Box 58"/>
              <p:cNvSpPr txBox="1"/>
              <p:nvPr/>
            </p:nvSpPr>
            <p:spPr>
              <a:xfrm>
                <a:off x="11286" y="4773"/>
                <a:ext cx="5954" cy="628"/>
              </a:xfrm>
              <a:prstGeom prst="rect">
                <a:avLst/>
              </a:prstGeom>
              <a:noFill/>
            </p:spPr>
            <p:txBody>
              <a:bodyPr wrap="none" rtlCol="0">
                <a:spAutoFit/>
              </a:bodyPr>
              <a:p>
                <a:r>
                  <a:rPr lang="en-US" sz="2000" b="1"/>
                  <a:t>ĐẦM BIẾN KIỂU (MẢNH 8) X 2</a:t>
                </a:r>
                <a:endParaRPr lang="en-US" sz="2000" b="1"/>
              </a:p>
            </p:txBody>
          </p:sp>
        </p:grpSp>
      </p:grpSp>
      <p:sp>
        <p:nvSpPr>
          <p:cNvPr id="146" name="Text Box 145"/>
          <p:cNvSpPr txBox="1"/>
          <p:nvPr/>
        </p:nvSpPr>
        <p:spPr>
          <a:xfrm>
            <a:off x="1022350" y="340995"/>
            <a:ext cx="8044180" cy="583565"/>
          </a:xfrm>
          <a:prstGeom prst="rect">
            <a:avLst/>
          </a:prstGeom>
          <a:noFill/>
        </p:spPr>
        <p:txBody>
          <a:bodyPr wrap="square" rtlCol="0" anchor="t">
            <a:spAutoFit/>
          </a:bodyPr>
          <a:p>
            <a:r>
              <a:rPr lang="en-US" sz="3200" b="1">
                <a:latin typeface="Times New Roman" panose="02020603050405020304" charset="0"/>
                <a:sym typeface="+mn-ea"/>
              </a:rPr>
              <a:t>3.2 Phương pháp thực hiện</a:t>
            </a:r>
            <a:endParaRPr lang="en-US" sz="3200"/>
          </a:p>
        </p:txBody>
      </p:sp>
      <p:sp>
        <p:nvSpPr>
          <p:cNvPr id="117" name="Freeform 116"/>
          <p:cNvSpPr/>
          <p:nvPr/>
        </p:nvSpPr>
        <p:spPr>
          <a:xfrm rot="5400000">
            <a:off x="5592445" y="-673735"/>
            <a:ext cx="1416050" cy="7763510"/>
          </a:xfrm>
          <a:custGeom>
            <a:avLst/>
            <a:gdLst>
              <a:gd name="connsiteX0" fmla="*/ 443 w 2229"/>
              <a:gd name="connsiteY0" fmla="*/ 1424 h 12225"/>
              <a:gd name="connsiteX1" fmla="*/ 33 w 2229"/>
              <a:gd name="connsiteY1" fmla="*/ 0 h 12225"/>
              <a:gd name="connsiteX2" fmla="*/ 2230 w 2229"/>
              <a:gd name="connsiteY2" fmla="*/ 979 h 12225"/>
              <a:gd name="connsiteX3" fmla="*/ 1937 w 2229"/>
              <a:gd name="connsiteY3" fmla="*/ 2734 h 12225"/>
              <a:gd name="connsiteX4" fmla="*/ 1492 w 2229"/>
              <a:gd name="connsiteY4" fmla="*/ 4956 h 12225"/>
              <a:gd name="connsiteX5" fmla="*/ 1628 w 2229"/>
              <a:gd name="connsiteY5" fmla="*/ 7641 h 12225"/>
              <a:gd name="connsiteX6" fmla="*/ 1425 w 2229"/>
              <a:gd name="connsiteY6" fmla="*/ 12172 h 12225"/>
              <a:gd name="connsiteX7" fmla="*/ 141 w 2229"/>
              <a:gd name="connsiteY7" fmla="*/ 12204 h 12225"/>
              <a:gd name="connsiteX8" fmla="*/ 274 w 2229"/>
              <a:gd name="connsiteY8" fmla="*/ 7721 h 12225"/>
              <a:gd name="connsiteX9" fmla="*/ 803 w 2229"/>
              <a:gd name="connsiteY9" fmla="*/ 4709 h 12225"/>
              <a:gd name="connsiteX10" fmla="*/ 443 w 2229"/>
              <a:gd name="connsiteY10" fmla="*/ 1424 h 1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30" h="12226">
                <a:moveTo>
                  <a:pt x="443" y="1424"/>
                </a:moveTo>
                <a:cubicBezTo>
                  <a:pt x="268" y="807"/>
                  <a:pt x="210" y="699"/>
                  <a:pt x="33" y="0"/>
                </a:cubicBezTo>
                <a:lnTo>
                  <a:pt x="2230" y="979"/>
                </a:lnTo>
                <a:cubicBezTo>
                  <a:pt x="1607" y="1399"/>
                  <a:pt x="1437" y="2282"/>
                  <a:pt x="1937" y="2734"/>
                </a:cubicBezTo>
                <a:cubicBezTo>
                  <a:pt x="2222" y="3754"/>
                  <a:pt x="1649" y="4288"/>
                  <a:pt x="1492" y="4956"/>
                </a:cubicBezTo>
                <a:cubicBezTo>
                  <a:pt x="692" y="6424"/>
                  <a:pt x="1278" y="6675"/>
                  <a:pt x="1628" y="7641"/>
                </a:cubicBezTo>
                <a:cubicBezTo>
                  <a:pt x="2085" y="8391"/>
                  <a:pt x="1387" y="11149"/>
                  <a:pt x="1425" y="12172"/>
                </a:cubicBezTo>
                <a:cubicBezTo>
                  <a:pt x="359" y="12265"/>
                  <a:pt x="738" y="12210"/>
                  <a:pt x="141" y="12204"/>
                </a:cubicBezTo>
                <a:cubicBezTo>
                  <a:pt x="376" y="10246"/>
                  <a:pt x="1094" y="9001"/>
                  <a:pt x="274" y="7721"/>
                </a:cubicBezTo>
                <a:cubicBezTo>
                  <a:pt x="-393" y="6094"/>
                  <a:pt x="306" y="6450"/>
                  <a:pt x="803" y="4709"/>
                </a:cubicBezTo>
                <a:cubicBezTo>
                  <a:pt x="1120" y="3666"/>
                  <a:pt x="954" y="3241"/>
                  <a:pt x="443" y="1424"/>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38" name="Group 37"/>
          <p:cNvGrpSpPr/>
          <p:nvPr/>
        </p:nvGrpSpPr>
        <p:grpSpPr>
          <a:xfrm rot="0">
            <a:off x="4041775" y="2542540"/>
            <a:ext cx="4978400" cy="1308735"/>
            <a:chOff x="6365" y="4004"/>
            <a:chExt cx="7840" cy="2061"/>
          </a:xfrm>
        </p:grpSpPr>
        <p:sp>
          <p:nvSpPr>
            <p:cNvPr id="15" name="Freeform 14"/>
            <p:cNvSpPr/>
            <p:nvPr/>
          </p:nvSpPr>
          <p:spPr>
            <a:xfrm>
              <a:off x="12759" y="5959"/>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chemeClr val="accent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75" name="Group 74"/>
            <p:cNvGrpSpPr/>
            <p:nvPr/>
          </p:nvGrpSpPr>
          <p:grpSpPr>
            <a:xfrm rot="0">
              <a:off x="6380" y="4004"/>
              <a:ext cx="7825" cy="919"/>
              <a:chOff x="7984" y="2909"/>
              <a:chExt cx="7825" cy="919"/>
            </a:xfrm>
            <a:solidFill>
              <a:schemeClr val="accent1"/>
            </a:solidFill>
          </p:grpSpPr>
          <p:grpSp>
            <p:nvGrpSpPr>
              <p:cNvPr id="74" name="Group 73"/>
              <p:cNvGrpSpPr/>
              <p:nvPr/>
            </p:nvGrpSpPr>
            <p:grpSpPr>
              <a:xfrm>
                <a:off x="10364" y="2909"/>
                <a:ext cx="5445" cy="919"/>
                <a:chOff x="10364" y="2909"/>
                <a:chExt cx="5445" cy="919"/>
              </a:xfrm>
              <a:grpFill/>
            </p:grpSpPr>
            <p:grpSp>
              <p:nvGrpSpPr>
                <p:cNvPr id="73" name="Group 72"/>
                <p:cNvGrpSpPr/>
                <p:nvPr/>
              </p:nvGrpSpPr>
              <p:grpSpPr>
                <a:xfrm>
                  <a:off x="12249" y="3334"/>
                  <a:ext cx="3560" cy="494"/>
                  <a:chOff x="12249" y="3334"/>
                  <a:chExt cx="3560" cy="494"/>
                </a:xfrm>
                <a:grpFill/>
              </p:grpSpPr>
              <p:sp>
                <p:nvSpPr>
                  <p:cNvPr id="16" name="Freeform 15"/>
                  <p:cNvSpPr/>
                  <p:nvPr/>
                </p:nvSpPr>
                <p:spPr>
                  <a:xfrm>
                    <a:off x="12249" y="3371"/>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71" name="Group 70"/>
                  <p:cNvGrpSpPr/>
                  <p:nvPr/>
                </p:nvGrpSpPr>
                <p:grpSpPr>
                  <a:xfrm>
                    <a:off x="14363" y="3334"/>
                    <a:ext cx="1446" cy="494"/>
                    <a:chOff x="14363" y="3334"/>
                    <a:chExt cx="1446" cy="494"/>
                  </a:xfrm>
                  <a:grpFill/>
                </p:grpSpPr>
                <p:sp>
                  <p:nvSpPr>
                    <p:cNvPr id="17" name="Freeform 16"/>
                    <p:cNvSpPr/>
                    <p:nvPr/>
                  </p:nvSpPr>
                  <p:spPr>
                    <a:xfrm>
                      <a:off x="15809" y="3334"/>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8" name="Freeform 17"/>
                    <p:cNvSpPr/>
                    <p:nvPr/>
                  </p:nvSpPr>
                  <p:spPr>
                    <a:xfrm>
                      <a:off x="14363" y="372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sp>
              <p:nvSpPr>
                <p:cNvPr id="47" name="Freeform 46"/>
                <p:cNvSpPr/>
                <p:nvPr/>
              </p:nvSpPr>
              <p:spPr>
                <a:xfrm>
                  <a:off x="10364" y="2909"/>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55" name="Freeform 54"/>
              <p:cNvSpPr/>
              <p:nvPr/>
            </p:nvSpPr>
            <p:spPr>
              <a:xfrm>
                <a:off x="7984" y="3379"/>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76" name="Group 75"/>
            <p:cNvGrpSpPr/>
            <p:nvPr/>
          </p:nvGrpSpPr>
          <p:grpSpPr>
            <a:xfrm rot="0">
              <a:off x="6365" y="5096"/>
              <a:ext cx="4265" cy="549"/>
              <a:chOff x="8002" y="4112"/>
              <a:chExt cx="4265" cy="549"/>
            </a:xfrm>
            <a:solidFill>
              <a:schemeClr val="accent1"/>
            </a:solidFill>
          </p:grpSpPr>
          <p:sp>
            <p:nvSpPr>
              <p:cNvPr id="31" name="Freeform 30"/>
              <p:cNvSpPr/>
              <p:nvPr/>
            </p:nvSpPr>
            <p:spPr>
              <a:xfrm>
                <a:off x="12267" y="411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8" name="Freeform 47"/>
              <p:cNvSpPr/>
              <p:nvPr/>
            </p:nvSpPr>
            <p:spPr>
              <a:xfrm>
                <a:off x="10382" y="4280"/>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6" name="Freeform 55"/>
              <p:cNvSpPr/>
              <p:nvPr/>
            </p:nvSpPr>
            <p:spPr>
              <a:xfrm>
                <a:off x="8002" y="4555"/>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nvGrpSpPr>
          <p:cNvPr id="37" name="Group 36"/>
          <p:cNvGrpSpPr/>
          <p:nvPr/>
        </p:nvGrpSpPr>
        <p:grpSpPr>
          <a:xfrm>
            <a:off x="3140710" y="2783840"/>
            <a:ext cx="6438900" cy="1365250"/>
            <a:chOff x="5187" y="4437"/>
            <a:chExt cx="10140" cy="2150"/>
          </a:xfrm>
        </p:grpSpPr>
        <p:sp>
          <p:nvSpPr>
            <p:cNvPr id="186" name="Text Box 185"/>
            <p:cNvSpPr txBox="1"/>
            <p:nvPr/>
          </p:nvSpPr>
          <p:spPr>
            <a:xfrm rot="5400000">
              <a:off x="14378" y="4565"/>
              <a:ext cx="1077" cy="821"/>
            </a:xfrm>
            <a:prstGeom prst="rect">
              <a:avLst/>
            </a:prstGeom>
            <a:noFill/>
            <a:extLst>
              <a:ext uri="{909E8E84-426E-40DD-AFC4-6F175D3DCCD1}">
                <a14:hiddenFill xmlns:a14="http://schemas.microsoft.com/office/drawing/2010/main">
                  <a:grpFill/>
                </a14:hiddenFill>
              </a:ext>
            </a:extLst>
          </p:spPr>
          <p:txBody>
            <a:bodyPr wrap="square" rtlCol="0">
              <a:spAutoFit/>
            </a:bodyPr>
            <a:p>
              <a:pPr algn="l"/>
              <a:r>
                <a:rPr lang="en-US" sz="2800" b="1">
                  <a:latin typeface="Times New Roman" panose="02020603050405020304" charset="0"/>
                </a:rPr>
                <a:t>6</a:t>
              </a:r>
              <a:endParaRPr lang="en-US" sz="2800" b="1">
                <a:latin typeface="Times New Roman" panose="02020603050405020304" charset="0"/>
              </a:endParaRPr>
            </a:p>
          </p:txBody>
        </p:sp>
        <p:sp>
          <p:nvSpPr>
            <p:cNvPr id="178" name="Text Box 177"/>
            <p:cNvSpPr txBox="1"/>
            <p:nvPr/>
          </p:nvSpPr>
          <p:spPr>
            <a:xfrm rot="5400000">
              <a:off x="12178" y="5649"/>
              <a:ext cx="1077" cy="798"/>
            </a:xfrm>
            <a:prstGeom prst="rect">
              <a:avLst/>
            </a:prstGeom>
            <a:noFill/>
            <a:extLst>
              <a:ext uri="{909E8E84-426E-40DD-AFC4-6F175D3DCCD1}">
                <a14:hiddenFill xmlns:a14="http://schemas.microsoft.com/office/drawing/2010/main">
                  <a:grpFill/>
                </a14:hiddenFill>
              </a:ext>
            </a:extLst>
          </p:spPr>
          <p:txBody>
            <a:bodyPr wrap="square" rtlCol="0">
              <a:spAutoFit/>
            </a:bodyPr>
            <a:p>
              <a:pPr algn="l"/>
              <a:r>
                <a:rPr lang="en-US" sz="2800" b="1">
                  <a:latin typeface="Times New Roman" panose="02020603050405020304" charset="0"/>
                </a:rPr>
                <a:t>5</a:t>
              </a:r>
              <a:endParaRPr lang="en-US" sz="2800" b="1">
                <a:latin typeface="Times New Roman" panose="02020603050405020304" charset="0"/>
              </a:endParaRPr>
            </a:p>
          </p:txBody>
        </p:sp>
        <p:grpSp>
          <p:nvGrpSpPr>
            <p:cNvPr id="105" name="Group 104"/>
            <p:cNvGrpSpPr/>
            <p:nvPr/>
          </p:nvGrpSpPr>
          <p:grpSpPr>
            <a:xfrm rot="0">
              <a:off x="5187" y="4526"/>
              <a:ext cx="5954" cy="628"/>
              <a:chOff x="8246" y="4413"/>
              <a:chExt cx="5954" cy="628"/>
            </a:xfrm>
          </p:grpSpPr>
          <p:cxnSp>
            <p:nvCxnSpPr>
              <p:cNvPr id="106" name="Straight Arrow Connector 105"/>
              <p:cNvCxnSpPr/>
              <p:nvPr/>
            </p:nvCxnSpPr>
            <p:spPr>
              <a:xfrm flipH="1">
                <a:off x="8267" y="4940"/>
                <a:ext cx="5725" cy="9"/>
              </a:xfrm>
              <a:prstGeom prst="straightConnector1">
                <a:avLst/>
              </a:prstGeom>
              <a:ln w="28575">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07" name="Text Box 106"/>
              <p:cNvSpPr txBox="1"/>
              <p:nvPr/>
            </p:nvSpPr>
            <p:spPr>
              <a:xfrm>
                <a:off x="8246" y="4413"/>
                <a:ext cx="5954" cy="628"/>
              </a:xfrm>
              <a:prstGeom prst="rect">
                <a:avLst/>
              </a:prstGeom>
              <a:noFill/>
            </p:spPr>
            <p:txBody>
              <a:bodyPr wrap="none" rtlCol="0">
                <a:spAutoFit/>
              </a:bodyPr>
              <a:p>
                <a:r>
                  <a:rPr lang="en-US" sz="2000" b="1"/>
                  <a:t>ĐẦM BIẾN KIỂU (MẢNH 6) X 2</a:t>
                </a:r>
                <a:endParaRPr lang="en-US" sz="2000" b="1"/>
              </a:p>
            </p:txBody>
          </p:sp>
        </p:grpSp>
      </p:grpSp>
      <p:grpSp>
        <p:nvGrpSpPr>
          <p:cNvPr id="46" name="Group 45"/>
          <p:cNvGrpSpPr/>
          <p:nvPr/>
        </p:nvGrpSpPr>
        <p:grpSpPr>
          <a:xfrm>
            <a:off x="2475865" y="4984115"/>
            <a:ext cx="2119630" cy="790575"/>
            <a:chOff x="3899" y="7862"/>
            <a:chExt cx="3338" cy="1245"/>
          </a:xfrm>
        </p:grpSpPr>
        <p:cxnSp>
          <p:nvCxnSpPr>
            <p:cNvPr id="115" name="Straight Arrow Connector 114"/>
            <p:cNvCxnSpPr/>
            <p:nvPr/>
          </p:nvCxnSpPr>
          <p:spPr>
            <a:xfrm flipH="1">
              <a:off x="3999" y="8350"/>
              <a:ext cx="3092" cy="2"/>
            </a:xfrm>
            <a:prstGeom prst="straightConnector1">
              <a:avLst/>
            </a:prstGeom>
            <a:ln w="28575">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6" name="Text Box 115"/>
            <p:cNvSpPr txBox="1"/>
            <p:nvPr/>
          </p:nvSpPr>
          <p:spPr>
            <a:xfrm>
              <a:off x="3899" y="7862"/>
              <a:ext cx="3338" cy="483"/>
            </a:xfrm>
            <a:prstGeom prst="rect">
              <a:avLst/>
            </a:prstGeom>
            <a:noFill/>
          </p:spPr>
          <p:txBody>
            <a:bodyPr wrap="none" rtlCol="0">
              <a:spAutoFit/>
            </a:bodyPr>
            <a:p>
              <a:r>
                <a:rPr lang="en-US" sz="1400" b="1"/>
                <a:t>ĐẦM BIẾN KIỂU (3) X 2</a:t>
              </a:r>
              <a:endParaRPr lang="en-US" sz="1400" b="1"/>
            </a:p>
          </p:txBody>
        </p:sp>
        <p:sp>
          <p:nvSpPr>
            <p:cNvPr id="65" name="Text Box 64"/>
            <p:cNvSpPr txBox="1"/>
            <p:nvPr/>
          </p:nvSpPr>
          <p:spPr>
            <a:xfrm rot="5400000">
              <a:off x="4521" y="8252"/>
              <a:ext cx="888" cy="822"/>
            </a:xfrm>
            <a:prstGeom prst="rect">
              <a:avLst/>
            </a:prstGeom>
            <a:noFill/>
          </p:spPr>
          <p:txBody>
            <a:bodyPr wrap="square" rtlCol="0">
              <a:spAutoFit/>
            </a:bodyPr>
            <a:p>
              <a:pPr algn="l"/>
              <a:r>
                <a:rPr lang="en-US" sz="2800" b="1">
                  <a:latin typeface="Times New Roman" panose="02020603050405020304" charset="0"/>
                </a:rPr>
                <a:t>3</a:t>
              </a:r>
              <a:endParaRPr lang="en-US" sz="2800" b="1">
                <a:latin typeface="Times New Roman" panose="02020603050405020304" charset="0"/>
              </a:endParaRPr>
            </a:p>
          </p:txBody>
        </p:sp>
      </p:grpSp>
      <p:grpSp>
        <p:nvGrpSpPr>
          <p:cNvPr id="51" name="Group 50"/>
          <p:cNvGrpSpPr/>
          <p:nvPr/>
        </p:nvGrpSpPr>
        <p:grpSpPr>
          <a:xfrm>
            <a:off x="5007610" y="5854065"/>
            <a:ext cx="4705350" cy="681990"/>
            <a:chOff x="7742" y="9003"/>
            <a:chExt cx="7410" cy="1074"/>
          </a:xfrm>
        </p:grpSpPr>
        <p:cxnSp>
          <p:nvCxnSpPr>
            <p:cNvPr id="180" name="Straight Arrow Connector 179"/>
            <p:cNvCxnSpPr/>
            <p:nvPr/>
          </p:nvCxnSpPr>
          <p:spPr>
            <a:xfrm flipH="1" flipV="1">
              <a:off x="8795" y="9924"/>
              <a:ext cx="5392" cy="20"/>
            </a:xfrm>
            <a:prstGeom prst="straightConnector1">
              <a:avLst/>
            </a:prstGeom>
            <a:ln w="28575">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rot="0">
              <a:off x="7742" y="9003"/>
              <a:ext cx="7410" cy="1074"/>
              <a:chOff x="7658" y="9093"/>
              <a:chExt cx="7410" cy="1074"/>
            </a:xfrm>
          </p:grpSpPr>
          <p:sp>
            <p:nvSpPr>
              <p:cNvPr id="181" name="Text Box 180"/>
              <p:cNvSpPr txBox="1"/>
              <p:nvPr/>
            </p:nvSpPr>
            <p:spPr>
              <a:xfrm>
                <a:off x="8114" y="9460"/>
                <a:ext cx="6065" cy="628"/>
              </a:xfrm>
              <a:prstGeom prst="rect">
                <a:avLst/>
              </a:prstGeom>
              <a:noFill/>
            </p:spPr>
            <p:txBody>
              <a:bodyPr wrap="none" rtlCol="0">
                <a:spAutoFit/>
              </a:bodyPr>
              <a:p>
                <a:r>
                  <a:rPr lang="en-US" sz="2000" b="1"/>
                  <a:t>ĐẦM BIẾN KIỂU ( MẢNH 1) X 1</a:t>
                </a:r>
                <a:endParaRPr lang="en-US" sz="2000" b="1"/>
              </a:p>
            </p:txBody>
          </p:sp>
          <p:sp>
            <p:nvSpPr>
              <p:cNvPr id="131" name="Text Box 130"/>
              <p:cNvSpPr txBox="1"/>
              <p:nvPr/>
            </p:nvSpPr>
            <p:spPr>
              <a:xfrm rot="5400000">
                <a:off x="14213" y="9312"/>
                <a:ext cx="888" cy="822"/>
              </a:xfrm>
              <a:prstGeom prst="rect">
                <a:avLst/>
              </a:prstGeom>
              <a:noFill/>
            </p:spPr>
            <p:txBody>
              <a:bodyPr wrap="square" rtlCol="0">
                <a:spAutoFit/>
              </a:bodyPr>
              <a:p>
                <a:r>
                  <a:rPr lang="en-US" sz="2800" b="1">
                    <a:latin typeface="Times New Roman" panose="02020603050405020304" charset="0"/>
                  </a:rPr>
                  <a:t>1</a:t>
                </a:r>
                <a:endParaRPr lang="en-US" sz="2800" b="1">
                  <a:latin typeface="Times New Roman" panose="02020603050405020304" charset="0"/>
                </a:endParaRPr>
              </a:p>
            </p:txBody>
          </p:sp>
          <p:sp>
            <p:nvSpPr>
              <p:cNvPr id="132" name="Text Box 131"/>
              <p:cNvSpPr txBox="1"/>
              <p:nvPr/>
            </p:nvSpPr>
            <p:spPr>
              <a:xfrm rot="5400000">
                <a:off x="7625" y="9126"/>
                <a:ext cx="888" cy="822"/>
              </a:xfrm>
              <a:prstGeom prst="rect">
                <a:avLst/>
              </a:prstGeom>
              <a:noFill/>
            </p:spPr>
            <p:txBody>
              <a:bodyPr wrap="square" rtlCol="0">
                <a:spAutoFit/>
              </a:bodyPr>
              <a:p>
                <a:pPr algn="l"/>
                <a:r>
                  <a:rPr lang="en-US" sz="2800" b="1">
                    <a:latin typeface="Times New Roman" panose="02020603050405020304" charset="0"/>
                    <a:sym typeface="+mn-ea"/>
                  </a:rPr>
                  <a:t>2</a:t>
                </a:r>
                <a:endParaRPr lang="en-US" sz="2800" b="1">
                  <a:latin typeface="Times New Roman" panose="02020603050405020304" charset="0"/>
                </a:endParaRPr>
              </a:p>
            </p:txBody>
          </p:sp>
        </p:grpSp>
      </p:grpSp>
      <p:grpSp>
        <p:nvGrpSpPr>
          <p:cNvPr id="50" name="Group 49"/>
          <p:cNvGrpSpPr/>
          <p:nvPr/>
        </p:nvGrpSpPr>
        <p:grpSpPr>
          <a:xfrm>
            <a:off x="6316980" y="4683760"/>
            <a:ext cx="3973195" cy="1241425"/>
            <a:chOff x="9931" y="7375"/>
            <a:chExt cx="6257" cy="1955"/>
          </a:xfrm>
        </p:grpSpPr>
        <p:sp>
          <p:nvSpPr>
            <p:cNvPr id="87" name="Text Box 86"/>
            <p:cNvSpPr txBox="1"/>
            <p:nvPr/>
          </p:nvSpPr>
          <p:spPr>
            <a:xfrm rot="5400000">
              <a:off x="14230" y="8475"/>
              <a:ext cx="888" cy="822"/>
            </a:xfrm>
            <a:prstGeom prst="rect">
              <a:avLst/>
            </a:prstGeom>
            <a:noFill/>
          </p:spPr>
          <p:txBody>
            <a:bodyPr wrap="square" rtlCol="0">
              <a:spAutoFit/>
            </a:bodyPr>
            <a:p>
              <a:r>
                <a:rPr lang="en-US" sz="2800" b="1">
                  <a:latin typeface="Times New Roman" panose="02020603050405020304" charset="0"/>
                </a:rPr>
                <a:t>1</a:t>
              </a:r>
              <a:endParaRPr lang="en-US" sz="2800" b="1">
                <a:latin typeface="Times New Roman" panose="02020603050405020304" charset="0"/>
              </a:endParaRPr>
            </a:p>
          </p:txBody>
        </p:sp>
        <p:grpSp>
          <p:nvGrpSpPr>
            <p:cNvPr id="45" name="Group 44"/>
            <p:cNvGrpSpPr/>
            <p:nvPr/>
          </p:nvGrpSpPr>
          <p:grpSpPr>
            <a:xfrm>
              <a:off x="9931" y="7375"/>
              <a:ext cx="6257" cy="1015"/>
              <a:chOff x="9931" y="7375"/>
              <a:chExt cx="6257" cy="1015"/>
            </a:xfrm>
          </p:grpSpPr>
          <p:sp>
            <p:nvSpPr>
              <p:cNvPr id="82" name="Text Box 81"/>
              <p:cNvSpPr txBox="1"/>
              <p:nvPr/>
            </p:nvSpPr>
            <p:spPr>
              <a:xfrm rot="5400000">
                <a:off x="12446" y="7385"/>
                <a:ext cx="843" cy="822"/>
              </a:xfrm>
              <a:prstGeom prst="rect">
                <a:avLst/>
              </a:prstGeom>
              <a:noFill/>
            </p:spPr>
            <p:txBody>
              <a:bodyPr wrap="square" rtlCol="0">
                <a:spAutoFit/>
              </a:bodyPr>
              <a:p>
                <a:pPr algn="l"/>
                <a:r>
                  <a:rPr lang="en-US" sz="2800" b="1">
                    <a:latin typeface="Times New Roman" panose="02020603050405020304" charset="0"/>
                  </a:rPr>
                  <a:t>4</a:t>
                </a:r>
                <a:endParaRPr lang="en-US" sz="2800" b="1">
                  <a:latin typeface="Times New Roman" panose="02020603050405020304" charset="0"/>
                </a:endParaRPr>
              </a:p>
            </p:txBody>
          </p:sp>
          <p:grpSp>
            <p:nvGrpSpPr>
              <p:cNvPr id="108" name="Group 107"/>
              <p:cNvGrpSpPr/>
              <p:nvPr/>
            </p:nvGrpSpPr>
            <p:grpSpPr>
              <a:xfrm rot="0">
                <a:off x="9931" y="7798"/>
                <a:ext cx="6257" cy="592"/>
                <a:chOff x="12518" y="4829"/>
                <a:chExt cx="6257" cy="592"/>
              </a:xfrm>
            </p:grpSpPr>
            <p:cxnSp>
              <p:nvCxnSpPr>
                <p:cNvPr id="109" name="Straight Arrow Connector 108"/>
                <p:cNvCxnSpPr/>
                <p:nvPr/>
              </p:nvCxnSpPr>
              <p:spPr>
                <a:xfrm flipH="1">
                  <a:off x="13142" y="5350"/>
                  <a:ext cx="4757" cy="71"/>
                </a:xfrm>
                <a:prstGeom prst="straightConnector1">
                  <a:avLst/>
                </a:prstGeom>
                <a:ln w="28575">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0" name="Text Box 109"/>
                <p:cNvSpPr txBox="1"/>
                <p:nvPr/>
              </p:nvSpPr>
              <p:spPr>
                <a:xfrm>
                  <a:off x="12518" y="4829"/>
                  <a:ext cx="6257" cy="379"/>
                </a:xfrm>
                <a:prstGeom prst="rect">
                  <a:avLst/>
                </a:prstGeom>
                <a:noFill/>
              </p:spPr>
              <p:txBody>
                <a:bodyPr wrap="square" rtlCol="0">
                  <a:spAutoFit/>
                </a:bodyPr>
                <a:p>
                  <a:r>
                    <a:rPr lang="en-US" sz="2000" b="1"/>
                    <a:t>ĐẦM BIẾN KIỂU(MẢNH 2)X 2</a:t>
                  </a:r>
                  <a:endParaRPr lang="en-US" sz="2000" b="1"/>
                </a:p>
              </p:txBody>
            </p:sp>
          </p:grpSp>
        </p:grpSp>
      </p:gr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blinds(horizontal)">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1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grpId="1" nodeType="clickEffect">
                                  <p:stCondLst>
                                    <p:cond delay="0"/>
                                  </p:stCondLst>
                                  <p:childTnLst>
                                    <p:animEffect transition="out" filter="blinds(horizontal)">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blinds(horizontal)">
                                      <p:cBhvr>
                                        <p:cTn id="25" dur="500"/>
                                        <p:tgtEl>
                                          <p:spTgt spid="32"/>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blinds(horizontal)">
                                      <p:cBhvr>
                                        <p:cTn id="30" dur="500"/>
                                        <p:tgtEl>
                                          <p:spTgt spid="38"/>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17"/>
                                        </p:tgtEl>
                                        <p:attrNameLst>
                                          <p:attrName>style.visibility</p:attrName>
                                        </p:attrNameLst>
                                      </p:cBhvr>
                                      <p:to>
                                        <p:strVal val="visible"/>
                                      </p:to>
                                    </p:set>
                                    <p:animEffect transition="in" filter="blinds(horizontal)">
                                      <p:cBhvr>
                                        <p:cTn id="33" dur="500"/>
                                        <p:tgtEl>
                                          <p:spTgt spid="1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24"/>
                                        </p:tgtEl>
                                        <p:attrNameLst>
                                          <p:attrName>style.visibility</p:attrName>
                                        </p:attrNameLst>
                                      </p:cBhvr>
                                      <p:to>
                                        <p:strVal val="visible"/>
                                      </p:to>
                                    </p:set>
                                    <p:animEffect transition="in" filter="blinds(horizontal)">
                                      <p:cBhvr>
                                        <p:cTn id="38" dur="500"/>
                                        <p:tgtEl>
                                          <p:spTgt spid="124"/>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grpId="1" nodeType="clickEffect">
                                  <p:stCondLst>
                                    <p:cond delay="0"/>
                                  </p:stCondLst>
                                  <p:childTnLst>
                                    <p:animEffect transition="out" filter="blinds(horizontal)">
                                      <p:cBhvr>
                                        <p:cTn id="42" dur="500"/>
                                        <p:tgtEl>
                                          <p:spTgt spid="117"/>
                                        </p:tgtEl>
                                      </p:cBhvr>
                                    </p:animEffect>
                                    <p:set>
                                      <p:cBhvr>
                                        <p:cTn id="43" dur="1" fill="hold">
                                          <p:stCondLst>
                                            <p:cond delay="499"/>
                                          </p:stCondLst>
                                        </p:cTn>
                                        <p:tgtEl>
                                          <p:spTgt spid="117"/>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blinds(horizontal)">
                                      <p:cBhvr>
                                        <p:cTn id="48" dur="5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blinds(horizontal)">
                                      <p:cBhvr>
                                        <p:cTn id="53" dur="500"/>
                                        <p:tgtEl>
                                          <p:spTgt spid="43"/>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153"/>
                                        </p:tgtEl>
                                        <p:attrNameLst>
                                          <p:attrName>style.visibility</p:attrName>
                                        </p:attrNameLst>
                                      </p:cBhvr>
                                      <p:to>
                                        <p:strVal val="visible"/>
                                      </p:to>
                                    </p:set>
                                    <p:animEffect transition="in" filter="blinds(horizontal)">
                                      <p:cBhvr>
                                        <p:cTn id="56" dur="500"/>
                                        <p:tgtEl>
                                          <p:spTgt spid="153"/>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20"/>
                                        </p:tgtEl>
                                        <p:attrNameLst>
                                          <p:attrName>style.visibility</p:attrName>
                                        </p:attrNameLst>
                                      </p:cBhvr>
                                      <p:to>
                                        <p:strVal val="visible"/>
                                      </p:to>
                                    </p:set>
                                    <p:animEffect transition="in" filter="blinds(horizontal)">
                                      <p:cBhvr>
                                        <p:cTn id="61" dur="500"/>
                                        <p:tgtEl>
                                          <p:spTgt spid="120"/>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xit" presetSubtype="10" fill="hold" grpId="1" nodeType="clickEffect">
                                  <p:stCondLst>
                                    <p:cond delay="0"/>
                                  </p:stCondLst>
                                  <p:childTnLst>
                                    <p:animEffect transition="out" filter="blinds(horizontal)">
                                      <p:cBhvr>
                                        <p:cTn id="65" dur="500"/>
                                        <p:tgtEl>
                                          <p:spTgt spid="153"/>
                                        </p:tgtEl>
                                      </p:cBhvr>
                                    </p:animEffect>
                                    <p:set>
                                      <p:cBhvr>
                                        <p:cTn id="66" dur="1" fill="hold">
                                          <p:stCondLst>
                                            <p:cond delay="499"/>
                                          </p:stCondLst>
                                        </p:cTn>
                                        <p:tgtEl>
                                          <p:spTgt spid="153"/>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nodeType="click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blinds(horizontal)">
                                      <p:cBhvr>
                                        <p:cTn id="71" dur="500"/>
                                        <p:tgtEl>
                                          <p:spTgt spid="50"/>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blinds(horizontal)">
                                      <p:cBhvr>
                                        <p:cTn id="76" dur="500"/>
                                        <p:tgtEl>
                                          <p:spTgt spid="67"/>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72"/>
                                        </p:tgtEl>
                                        <p:attrNameLst>
                                          <p:attrName>style.visibility</p:attrName>
                                        </p:attrNameLst>
                                      </p:cBhvr>
                                      <p:to>
                                        <p:strVal val="visible"/>
                                      </p:to>
                                    </p:set>
                                    <p:animEffect transition="in" filter="blinds(horizontal)">
                                      <p:cBhvr>
                                        <p:cTn id="79" dur="500"/>
                                        <p:tgtEl>
                                          <p:spTgt spid="72"/>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150"/>
                                        </p:tgtEl>
                                        <p:attrNameLst>
                                          <p:attrName>style.visibility</p:attrName>
                                        </p:attrNameLst>
                                      </p:cBhvr>
                                      <p:to>
                                        <p:strVal val="visible"/>
                                      </p:to>
                                    </p:set>
                                    <p:animEffect transition="in" filter="blinds(horizontal)">
                                      <p:cBhvr>
                                        <p:cTn id="82" dur="500"/>
                                        <p:tgtEl>
                                          <p:spTgt spid="15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41"/>
                                        </p:tgtEl>
                                        <p:attrNameLst>
                                          <p:attrName>style.visibility</p:attrName>
                                        </p:attrNameLst>
                                      </p:cBhvr>
                                      <p:to>
                                        <p:strVal val="visible"/>
                                      </p:to>
                                    </p:set>
                                    <p:animEffect transition="in" filter="blinds(horizontal)">
                                      <p:cBhvr>
                                        <p:cTn id="87" dur="500"/>
                                        <p:tgtEl>
                                          <p:spTgt spid="141"/>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xit" presetSubtype="10" fill="hold" grpId="1" nodeType="clickEffect">
                                  <p:stCondLst>
                                    <p:cond delay="0"/>
                                  </p:stCondLst>
                                  <p:childTnLst>
                                    <p:animEffect transition="out" filter="blinds(horizontal)">
                                      <p:cBhvr>
                                        <p:cTn id="91" dur="500"/>
                                        <p:tgtEl>
                                          <p:spTgt spid="150"/>
                                        </p:tgtEl>
                                      </p:cBhvr>
                                    </p:animEffect>
                                    <p:set>
                                      <p:cBhvr>
                                        <p:cTn id="92" dur="1" fill="hold">
                                          <p:stCondLst>
                                            <p:cond delay="499"/>
                                          </p:stCondLst>
                                        </p:cTn>
                                        <p:tgtEl>
                                          <p:spTgt spid="150"/>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blinds(horizontal)">
                                      <p:cBhvr>
                                        <p:cTn id="97" dur="500"/>
                                        <p:tgtEl>
                                          <p:spTgt spid="46"/>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blinds(horizontal)">
                                      <p:cBhvr>
                                        <p:cTn id="102" dur="500"/>
                                        <p:tgtEl>
                                          <p:spTgt spid="24"/>
                                        </p:tgtEl>
                                      </p:cBhvr>
                                    </p:animEffect>
                                  </p:childTnLst>
                                </p:cTn>
                              </p:par>
                              <p:par>
                                <p:cTn id="103" presetID="3" presetClass="entr" presetSubtype="10" fill="hold" grpId="0" nodeType="withEffect">
                                  <p:stCondLst>
                                    <p:cond delay="0"/>
                                  </p:stCondLst>
                                  <p:childTnLst>
                                    <p:set>
                                      <p:cBhvr>
                                        <p:cTn id="104" dur="1" fill="hold">
                                          <p:stCondLst>
                                            <p:cond delay="0"/>
                                          </p:stCondLst>
                                        </p:cTn>
                                        <p:tgtEl>
                                          <p:spTgt spid="130"/>
                                        </p:tgtEl>
                                        <p:attrNameLst>
                                          <p:attrName>style.visibility</p:attrName>
                                        </p:attrNameLst>
                                      </p:cBhvr>
                                      <p:to>
                                        <p:strVal val="visible"/>
                                      </p:to>
                                    </p:set>
                                    <p:animEffect transition="in" filter="blinds(horizontal)">
                                      <p:cBhvr>
                                        <p:cTn id="105" dur="500"/>
                                        <p:tgtEl>
                                          <p:spTgt spid="130"/>
                                        </p:tgtEl>
                                      </p:cBhvr>
                                    </p:animEffect>
                                  </p:childTnLst>
                                </p:cTn>
                              </p:par>
                            </p:childTnLst>
                          </p:cTn>
                        </p:par>
                      </p:childTnLst>
                    </p:cTn>
                  </p:par>
                  <p:par>
                    <p:cTn id="106" fill="hold">
                      <p:stCondLst>
                        <p:cond delay="indefinite"/>
                      </p:stCondLst>
                      <p:childTnLst>
                        <p:par>
                          <p:cTn id="107" fill="hold">
                            <p:stCondLst>
                              <p:cond delay="0"/>
                            </p:stCondLst>
                            <p:childTnLst>
                              <p:par>
                                <p:cTn id="108" presetID="3" presetClass="entr" presetSubtype="10" fill="hold" grpId="0" nodeType="clickEffect">
                                  <p:stCondLst>
                                    <p:cond delay="0"/>
                                  </p:stCondLst>
                                  <p:childTnLst>
                                    <p:set>
                                      <p:cBhvr>
                                        <p:cTn id="109" dur="1" fill="hold">
                                          <p:stCondLst>
                                            <p:cond delay="0"/>
                                          </p:stCondLst>
                                        </p:cTn>
                                        <p:tgtEl>
                                          <p:spTgt spid="143"/>
                                        </p:tgtEl>
                                        <p:attrNameLst>
                                          <p:attrName>style.visibility</p:attrName>
                                        </p:attrNameLst>
                                      </p:cBhvr>
                                      <p:to>
                                        <p:strVal val="visible"/>
                                      </p:to>
                                    </p:set>
                                    <p:animEffect transition="in" filter="blinds(horizontal)">
                                      <p:cBhvr>
                                        <p:cTn id="110" dur="500"/>
                                        <p:tgtEl>
                                          <p:spTgt spid="143"/>
                                        </p:tgtEl>
                                      </p:cBhvr>
                                    </p:animEffect>
                                  </p:childTnLst>
                                </p:cTn>
                              </p:par>
                            </p:childTnLst>
                          </p:cTn>
                        </p:par>
                      </p:childTnLst>
                    </p:cTn>
                  </p:par>
                  <p:par>
                    <p:cTn id="111" fill="hold">
                      <p:stCondLst>
                        <p:cond delay="indefinite"/>
                      </p:stCondLst>
                      <p:childTnLst>
                        <p:par>
                          <p:cTn id="112" fill="hold">
                            <p:stCondLst>
                              <p:cond delay="0"/>
                            </p:stCondLst>
                            <p:childTnLst>
                              <p:par>
                                <p:cTn id="113" presetID="3" presetClass="exit" presetSubtype="10" fill="hold" grpId="1" nodeType="clickEffect">
                                  <p:stCondLst>
                                    <p:cond delay="0"/>
                                  </p:stCondLst>
                                  <p:childTnLst>
                                    <p:animEffect transition="out" filter="blinds(horizontal)">
                                      <p:cBhvr>
                                        <p:cTn id="114" dur="500"/>
                                        <p:tgtEl>
                                          <p:spTgt spid="130"/>
                                        </p:tgtEl>
                                      </p:cBhvr>
                                    </p:animEffect>
                                    <p:set>
                                      <p:cBhvr>
                                        <p:cTn id="115" dur="1" fill="hold">
                                          <p:stCondLst>
                                            <p:cond delay="499"/>
                                          </p:stCondLst>
                                        </p:cTn>
                                        <p:tgtEl>
                                          <p:spTgt spid="130"/>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3" presetClass="entr" presetSubtype="10" fill="hold" nodeType="clickEffect">
                                  <p:stCondLst>
                                    <p:cond delay="0"/>
                                  </p:stCondLst>
                                  <p:childTnLst>
                                    <p:set>
                                      <p:cBhvr>
                                        <p:cTn id="119" dur="1" fill="hold">
                                          <p:stCondLst>
                                            <p:cond delay="0"/>
                                          </p:stCondLst>
                                        </p:cTn>
                                        <p:tgtEl>
                                          <p:spTgt spid="51"/>
                                        </p:tgtEl>
                                        <p:attrNameLst>
                                          <p:attrName>style.visibility</p:attrName>
                                        </p:attrNameLst>
                                      </p:cBhvr>
                                      <p:to>
                                        <p:strVal val="visible"/>
                                      </p:to>
                                    </p:set>
                                    <p:animEffect transition="in" filter="blinds(horizontal)">
                                      <p:cBhvr>
                                        <p:cTn id="120" dur="500"/>
                                        <p:tgtEl>
                                          <p:spTgt spid="51"/>
                                        </p:tgtEl>
                                      </p:cBhvr>
                                    </p:animEffect>
                                  </p:childTnLst>
                                </p:cTn>
                              </p:par>
                            </p:childTnLst>
                          </p:cTn>
                        </p:par>
                      </p:childTnLst>
                    </p:cTn>
                  </p:par>
                  <p:par>
                    <p:cTn id="121" fill="hold">
                      <p:stCondLst>
                        <p:cond delay="indefinite"/>
                      </p:stCondLst>
                      <p:childTnLst>
                        <p:par>
                          <p:cTn id="122" fill="hold">
                            <p:stCondLst>
                              <p:cond delay="0"/>
                            </p:stCondLst>
                            <p:childTnLst>
                              <p:par>
                                <p:cTn id="123" presetID="3" presetClass="exit" presetSubtype="10" fill="hold" grpId="0" nodeType="clickEffect">
                                  <p:stCondLst>
                                    <p:cond delay="0"/>
                                  </p:stCondLst>
                                  <p:childTnLst>
                                    <p:animEffect transition="out" filter="blinds(horizontal)">
                                      <p:cBhvr>
                                        <p:cTn id="124" dur="500"/>
                                        <p:tgtEl>
                                          <p:spTgt spid="145"/>
                                        </p:tgtEl>
                                      </p:cBhvr>
                                    </p:animEffect>
                                    <p:set>
                                      <p:cBhvr>
                                        <p:cTn id="125" dur="1" fill="hold">
                                          <p:stCondLst>
                                            <p:cond delay="499"/>
                                          </p:stCondLst>
                                        </p:cTn>
                                        <p:tgtEl>
                                          <p:spTgt spid="1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3" grpId="1" animBg="1"/>
      <p:bldP spid="117" grpId="0" animBg="1"/>
      <p:bldP spid="124" grpId="0" bldLvl="0" animBg="1"/>
      <p:bldP spid="117" grpId="1" animBg="1"/>
      <p:bldP spid="153" grpId="0" animBg="1"/>
      <p:bldP spid="120" grpId="0" bldLvl="0" animBg="1"/>
      <p:bldP spid="153" grpId="1" animBg="1"/>
      <p:bldP spid="67" grpId="0" animBg="1"/>
      <p:bldP spid="72" grpId="0" animBg="1"/>
      <p:bldP spid="150" grpId="0" animBg="1"/>
      <p:bldP spid="141" grpId="0" bldLvl="0" animBg="1"/>
      <p:bldP spid="150" grpId="1" animBg="1"/>
      <p:bldP spid="130" grpId="0" bldLvl="0" animBg="1"/>
      <p:bldP spid="143" grpId="0" bldLvl="0" animBg="1"/>
      <p:bldP spid="130" grpId="1" bldLvl="0" animBg="1"/>
      <p:bldP spid="14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Rectangle 20"/>
          <p:cNvSpPr/>
          <p:nvPr/>
        </p:nvSpPr>
        <p:spPr>
          <a:xfrm>
            <a:off x="2693035" y="1357630"/>
            <a:ext cx="6493510" cy="4638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7" name="Freeform 16"/>
          <p:cNvSpPr/>
          <p:nvPr/>
        </p:nvSpPr>
        <p:spPr>
          <a:xfrm rot="5400000">
            <a:off x="4990975" y="2164840"/>
            <a:ext cx="1361054" cy="5909945"/>
          </a:xfrm>
          <a:custGeom>
            <a:avLst/>
            <a:gdLst>
              <a:gd name="connsiteX0" fmla="*/ 7 w 2143"/>
              <a:gd name="connsiteY0" fmla="*/ 235 h 9307"/>
              <a:gd name="connsiteX1" fmla="*/ 1047 w 2143"/>
              <a:gd name="connsiteY1" fmla="*/ 4629 h 9307"/>
              <a:gd name="connsiteX2" fmla="*/ 387 w 2143"/>
              <a:gd name="connsiteY2" fmla="*/ 6634 h 9307"/>
              <a:gd name="connsiteX3" fmla="*/ 838 w 2143"/>
              <a:gd name="connsiteY3" fmla="*/ 8403 h 9307"/>
              <a:gd name="connsiteX4" fmla="*/ 1995 w 2143"/>
              <a:gd name="connsiteY4" fmla="*/ 9307 h 9307"/>
              <a:gd name="connsiteX5" fmla="*/ 1435 w 2143"/>
              <a:gd name="connsiteY5" fmla="*/ 6343 h 9307"/>
              <a:gd name="connsiteX6" fmla="*/ 2067 w 2143"/>
              <a:gd name="connsiteY6" fmla="*/ 3216 h 9307"/>
              <a:gd name="connsiteX7" fmla="*/ 1164 w 2143"/>
              <a:gd name="connsiteY7" fmla="*/ 0 h 9307"/>
              <a:gd name="connsiteX8" fmla="*/ 350 w 2143"/>
              <a:gd name="connsiteY8" fmla="*/ 144 h 9307"/>
              <a:gd name="connsiteX9" fmla="*/ 0 w 2143"/>
              <a:gd name="connsiteY9" fmla="*/ 234 h 9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 h="9307">
                <a:moveTo>
                  <a:pt x="7" y="235"/>
                </a:moveTo>
                <a:cubicBezTo>
                  <a:pt x="366" y="1703"/>
                  <a:pt x="1091" y="3882"/>
                  <a:pt x="1047" y="4629"/>
                </a:cubicBezTo>
                <a:cubicBezTo>
                  <a:pt x="1001" y="5343"/>
                  <a:pt x="461" y="6130"/>
                  <a:pt x="387" y="6634"/>
                </a:cubicBezTo>
                <a:cubicBezTo>
                  <a:pt x="311" y="7209"/>
                  <a:pt x="523" y="7845"/>
                  <a:pt x="838" y="8403"/>
                </a:cubicBezTo>
                <a:cubicBezTo>
                  <a:pt x="1136" y="8899"/>
                  <a:pt x="1752" y="9142"/>
                  <a:pt x="1995" y="9307"/>
                </a:cubicBezTo>
                <a:cubicBezTo>
                  <a:pt x="1834" y="8396"/>
                  <a:pt x="845" y="7307"/>
                  <a:pt x="1435" y="6343"/>
                </a:cubicBezTo>
                <a:cubicBezTo>
                  <a:pt x="2095" y="5301"/>
                  <a:pt x="2262" y="4139"/>
                  <a:pt x="2067" y="3216"/>
                </a:cubicBezTo>
                <a:lnTo>
                  <a:pt x="1164" y="0"/>
                </a:lnTo>
                <a:cubicBezTo>
                  <a:pt x="936" y="6"/>
                  <a:pt x="588" y="102"/>
                  <a:pt x="350" y="144"/>
                </a:cubicBezTo>
                <a:cubicBezTo>
                  <a:pt x="68" y="217"/>
                  <a:pt x="53" y="227"/>
                  <a:pt x="0" y="234"/>
                </a:cubicBezTo>
              </a:path>
            </a:pathLst>
          </a:custGeom>
          <a:solidFill>
            <a:schemeClr val="accent1"/>
          </a:solid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Freeform 7"/>
          <p:cNvSpPr/>
          <p:nvPr/>
        </p:nvSpPr>
        <p:spPr>
          <a:xfrm rot="5400000">
            <a:off x="5710873" y="1253808"/>
            <a:ext cx="1828800" cy="4867910"/>
          </a:xfrm>
          <a:custGeom>
            <a:avLst/>
            <a:gdLst>
              <a:gd name="connsiteX0" fmla="*/ 2040 w 2880"/>
              <a:gd name="connsiteY0" fmla="*/ 60 h 7666"/>
              <a:gd name="connsiteX1" fmla="*/ 510 w 2880"/>
              <a:gd name="connsiteY1" fmla="*/ 4095 h 7666"/>
              <a:gd name="connsiteX2" fmla="*/ 0 w 2880"/>
              <a:gd name="connsiteY2" fmla="*/ 7530 h 7666"/>
              <a:gd name="connsiteX3" fmla="*/ 982 w 2880"/>
              <a:gd name="connsiteY3" fmla="*/ 7666 h 7666"/>
              <a:gd name="connsiteX4" fmla="*/ 1197 w 2880"/>
              <a:gd name="connsiteY4" fmla="*/ 4717 h 7666"/>
              <a:gd name="connsiteX5" fmla="*/ 1387 w 2880"/>
              <a:gd name="connsiteY5" fmla="*/ 3901 h 7666"/>
              <a:gd name="connsiteX6" fmla="*/ 1567 w 2880"/>
              <a:gd name="connsiteY6" fmla="*/ 5236 h 7666"/>
              <a:gd name="connsiteX7" fmla="*/ 1717 w 2880"/>
              <a:gd name="connsiteY7" fmla="*/ 7606 h 7666"/>
              <a:gd name="connsiteX8" fmla="*/ 1815 w 2880"/>
              <a:gd name="connsiteY8" fmla="*/ 7635 h 7666"/>
              <a:gd name="connsiteX9" fmla="*/ 2880 w 2880"/>
              <a:gd name="connsiteY9" fmla="*/ 7515 h 7666"/>
              <a:gd name="connsiteX10" fmla="*/ 1862 w 2880"/>
              <a:gd name="connsiteY10" fmla="*/ 2129 h 7666"/>
              <a:gd name="connsiteX11" fmla="*/ 1899 w 2880"/>
              <a:gd name="connsiteY11" fmla="*/ 820 h 7666"/>
              <a:gd name="connsiteX12" fmla="*/ 2070 w 2880"/>
              <a:gd name="connsiteY12" fmla="*/ 0 h 7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0" h="7666">
                <a:moveTo>
                  <a:pt x="2040" y="60"/>
                </a:moveTo>
                <a:cubicBezTo>
                  <a:pt x="1185" y="525"/>
                  <a:pt x="765" y="2738"/>
                  <a:pt x="510" y="4095"/>
                </a:cubicBezTo>
                <a:lnTo>
                  <a:pt x="0" y="7530"/>
                </a:lnTo>
                <a:lnTo>
                  <a:pt x="982" y="7666"/>
                </a:lnTo>
                <a:cubicBezTo>
                  <a:pt x="1048" y="6708"/>
                  <a:pt x="1116" y="5968"/>
                  <a:pt x="1197" y="4717"/>
                </a:cubicBezTo>
                <a:cubicBezTo>
                  <a:pt x="1255" y="4172"/>
                  <a:pt x="1147" y="4186"/>
                  <a:pt x="1387" y="3901"/>
                </a:cubicBezTo>
                <a:cubicBezTo>
                  <a:pt x="1486" y="4399"/>
                  <a:pt x="1494" y="4657"/>
                  <a:pt x="1567" y="5236"/>
                </a:cubicBezTo>
                <a:cubicBezTo>
                  <a:pt x="1644" y="6055"/>
                  <a:pt x="1684" y="6873"/>
                  <a:pt x="1717" y="7606"/>
                </a:cubicBezTo>
                <a:lnTo>
                  <a:pt x="1815" y="7635"/>
                </a:lnTo>
                <a:lnTo>
                  <a:pt x="2880" y="7515"/>
                </a:lnTo>
                <a:cubicBezTo>
                  <a:pt x="2714" y="4646"/>
                  <a:pt x="2172" y="4082"/>
                  <a:pt x="1862" y="2129"/>
                </a:cubicBezTo>
                <a:cubicBezTo>
                  <a:pt x="1805" y="1657"/>
                  <a:pt x="1846" y="1122"/>
                  <a:pt x="1899" y="820"/>
                </a:cubicBezTo>
                <a:cubicBezTo>
                  <a:pt x="1946" y="593"/>
                  <a:pt x="2067" y="124"/>
                  <a:pt x="2070" y="0"/>
                </a:cubicBezTo>
              </a:path>
            </a:pathLst>
          </a:custGeom>
          <a:solidFill>
            <a:schemeClr val="accent1"/>
          </a:solid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 name="Freeform 1"/>
          <p:cNvSpPr/>
          <p:nvPr/>
        </p:nvSpPr>
        <p:spPr>
          <a:xfrm rot="5400000">
            <a:off x="5133985" y="-1073237"/>
            <a:ext cx="1553189" cy="6349365"/>
          </a:xfrm>
          <a:custGeom>
            <a:avLst/>
            <a:gdLst>
              <a:gd name="connsiteX0" fmla="*/ 782 w 2445"/>
              <a:gd name="connsiteY0" fmla="*/ 0 h 9999"/>
              <a:gd name="connsiteX1" fmla="*/ 572 w 2445"/>
              <a:gd name="connsiteY1" fmla="*/ 2025 h 9999"/>
              <a:gd name="connsiteX2" fmla="*/ 17 w 2445"/>
              <a:gd name="connsiteY2" fmla="*/ 3960 h 9999"/>
              <a:gd name="connsiteX3" fmla="*/ 691 w 2445"/>
              <a:gd name="connsiteY3" fmla="*/ 6255 h 9999"/>
              <a:gd name="connsiteX4" fmla="*/ 256 w 2445"/>
              <a:gd name="connsiteY4" fmla="*/ 9999 h 9999"/>
              <a:gd name="connsiteX5" fmla="*/ 2446 w 2445"/>
              <a:gd name="connsiteY5" fmla="*/ 9834 h 9999"/>
              <a:gd name="connsiteX6" fmla="*/ 1839 w 2445"/>
              <a:gd name="connsiteY6" fmla="*/ 5654 h 9999"/>
              <a:gd name="connsiteX7" fmla="*/ 980 w 2445"/>
              <a:gd name="connsiteY7" fmla="*/ 4220 h 9999"/>
              <a:gd name="connsiteX8" fmla="*/ 1042 w 2445"/>
              <a:gd name="connsiteY8" fmla="*/ 2686 h 9999"/>
              <a:gd name="connsiteX9" fmla="*/ 1924 w 2445"/>
              <a:gd name="connsiteY9" fmla="*/ 1105 h 9999"/>
              <a:gd name="connsiteX10" fmla="*/ 1832 w 2445"/>
              <a:gd name="connsiteY10" fmla="*/ 75 h 9999"/>
              <a:gd name="connsiteX11" fmla="*/ 782 w 2445"/>
              <a:gd name="connsiteY11" fmla="*/ 0 h 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6" h="9999">
                <a:moveTo>
                  <a:pt x="782" y="0"/>
                </a:moveTo>
                <a:cubicBezTo>
                  <a:pt x="1067" y="651"/>
                  <a:pt x="828" y="1586"/>
                  <a:pt x="572" y="2025"/>
                </a:cubicBezTo>
                <a:cubicBezTo>
                  <a:pt x="174" y="2836"/>
                  <a:pt x="-68" y="3500"/>
                  <a:pt x="17" y="3960"/>
                </a:cubicBezTo>
                <a:cubicBezTo>
                  <a:pt x="245" y="4700"/>
                  <a:pt x="748" y="5304"/>
                  <a:pt x="691" y="6255"/>
                </a:cubicBezTo>
                <a:lnTo>
                  <a:pt x="256" y="9999"/>
                </a:lnTo>
                <a:cubicBezTo>
                  <a:pt x="825" y="9959"/>
                  <a:pt x="1862" y="9898"/>
                  <a:pt x="2446" y="9834"/>
                </a:cubicBezTo>
                <a:cubicBezTo>
                  <a:pt x="2266" y="8564"/>
                  <a:pt x="2206" y="7042"/>
                  <a:pt x="1839" y="5654"/>
                </a:cubicBezTo>
                <a:cubicBezTo>
                  <a:pt x="1714" y="5035"/>
                  <a:pt x="1221" y="4786"/>
                  <a:pt x="980" y="4220"/>
                </a:cubicBezTo>
                <a:cubicBezTo>
                  <a:pt x="764" y="3685"/>
                  <a:pt x="792" y="3282"/>
                  <a:pt x="1042" y="2686"/>
                </a:cubicBezTo>
                <a:cubicBezTo>
                  <a:pt x="1262" y="2059"/>
                  <a:pt x="1647" y="1730"/>
                  <a:pt x="1924" y="1105"/>
                </a:cubicBezTo>
                <a:cubicBezTo>
                  <a:pt x="1985" y="909"/>
                  <a:pt x="1961" y="470"/>
                  <a:pt x="1832" y="75"/>
                </a:cubicBezTo>
                <a:cubicBezTo>
                  <a:pt x="1517" y="360"/>
                  <a:pt x="1397" y="405"/>
                  <a:pt x="782" y="0"/>
                </a:cubicBezTo>
                <a:close/>
              </a:path>
            </a:pathLst>
          </a:custGeom>
          <a:solidFill>
            <a:schemeClr val="accent1"/>
          </a:solid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65" name="Freeform 164"/>
          <p:cNvSpPr/>
          <p:nvPr/>
        </p:nvSpPr>
        <p:spPr>
          <a:xfrm rot="5400000">
            <a:off x="5250180" y="-895985"/>
            <a:ext cx="1319530" cy="5993765"/>
          </a:xfrm>
          <a:custGeom>
            <a:avLst/>
            <a:gdLst>
              <a:gd name="connsiteX0" fmla="*/ 439 w 1095"/>
              <a:gd name="connsiteY0" fmla="*/ 0 h 6630"/>
              <a:gd name="connsiteX1" fmla="*/ 226 w 1095"/>
              <a:gd name="connsiteY1" fmla="*/ 1501 h 6630"/>
              <a:gd name="connsiteX2" fmla="*/ 16 w 1095"/>
              <a:gd name="connsiteY2" fmla="*/ 2619 h 6630"/>
              <a:gd name="connsiteX3" fmla="*/ 376 w 1095"/>
              <a:gd name="connsiteY3" fmla="*/ 4179 h 6630"/>
              <a:gd name="connsiteX4" fmla="*/ 173 w 1095"/>
              <a:gd name="connsiteY4" fmla="*/ 6630 h 6630"/>
              <a:gd name="connsiteX5" fmla="*/ 1096 w 1095"/>
              <a:gd name="connsiteY5" fmla="*/ 6496 h 6630"/>
              <a:gd name="connsiteX6" fmla="*/ 811 w 1095"/>
              <a:gd name="connsiteY6" fmla="*/ 3819 h 6630"/>
              <a:gd name="connsiteX7" fmla="*/ 358 w 1095"/>
              <a:gd name="connsiteY7" fmla="*/ 2812 h 6630"/>
              <a:gd name="connsiteX8" fmla="*/ 391 w 1095"/>
              <a:gd name="connsiteY8" fmla="*/ 1734 h 6630"/>
              <a:gd name="connsiteX9" fmla="*/ 856 w 1095"/>
              <a:gd name="connsiteY9" fmla="*/ 624 h 6630"/>
              <a:gd name="connsiteX10" fmla="*/ 856 w 1095"/>
              <a:gd name="connsiteY10" fmla="*/ 39 h 6630"/>
              <a:gd name="connsiteX11" fmla="*/ 439 w 1095"/>
              <a:gd name="connsiteY11" fmla="*/ 0 h 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6" h="6630">
                <a:moveTo>
                  <a:pt x="439" y="0"/>
                </a:moveTo>
                <a:cubicBezTo>
                  <a:pt x="589" y="457"/>
                  <a:pt x="361" y="1193"/>
                  <a:pt x="226" y="1501"/>
                </a:cubicBezTo>
                <a:cubicBezTo>
                  <a:pt x="16" y="2071"/>
                  <a:pt x="-29" y="2296"/>
                  <a:pt x="16" y="2619"/>
                </a:cubicBezTo>
                <a:cubicBezTo>
                  <a:pt x="136" y="3139"/>
                  <a:pt x="406" y="3511"/>
                  <a:pt x="376" y="4179"/>
                </a:cubicBezTo>
                <a:lnTo>
                  <a:pt x="173" y="6630"/>
                </a:lnTo>
                <a:cubicBezTo>
                  <a:pt x="473" y="6602"/>
                  <a:pt x="788" y="6541"/>
                  <a:pt x="1096" y="6496"/>
                </a:cubicBezTo>
                <a:cubicBezTo>
                  <a:pt x="1001" y="5604"/>
                  <a:pt x="1005" y="4794"/>
                  <a:pt x="811" y="3819"/>
                </a:cubicBezTo>
                <a:cubicBezTo>
                  <a:pt x="745" y="3384"/>
                  <a:pt x="485" y="3209"/>
                  <a:pt x="358" y="2812"/>
                </a:cubicBezTo>
                <a:cubicBezTo>
                  <a:pt x="244" y="2436"/>
                  <a:pt x="259" y="2153"/>
                  <a:pt x="391" y="1734"/>
                </a:cubicBezTo>
                <a:cubicBezTo>
                  <a:pt x="507" y="1294"/>
                  <a:pt x="710" y="1063"/>
                  <a:pt x="856" y="624"/>
                </a:cubicBezTo>
                <a:cubicBezTo>
                  <a:pt x="888" y="486"/>
                  <a:pt x="924" y="317"/>
                  <a:pt x="856" y="39"/>
                </a:cubicBezTo>
                <a:cubicBezTo>
                  <a:pt x="733" y="196"/>
                  <a:pt x="566" y="179"/>
                  <a:pt x="439" y="0"/>
                </a:cubicBezTo>
                <a:close/>
              </a:path>
            </a:pathLst>
          </a:custGeom>
          <a:solidFill>
            <a:srgbClr val="FFFF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77" name="Text Box 176"/>
          <p:cNvSpPr txBox="1"/>
          <p:nvPr/>
        </p:nvSpPr>
        <p:spPr>
          <a:xfrm rot="5400000">
            <a:off x="8146415" y="2171065"/>
            <a:ext cx="683895" cy="521335"/>
          </a:xfrm>
          <a:prstGeom prst="rect">
            <a:avLst/>
          </a:prstGeom>
          <a:noFill/>
          <a:extLst>
            <a:ext uri="{909E8E84-426E-40DD-AFC4-6F175D3DCCD1}">
              <a14:hiddenFill xmlns:a14="http://schemas.microsoft.com/office/drawing/2010/main">
                <a:grpFill/>
              </a14:hiddenFill>
            </a:ext>
          </a:extLst>
        </p:spPr>
        <p:txBody>
          <a:bodyPr wrap="square" rtlCol="0">
            <a:spAutoFit/>
          </a:bodyPr>
          <a:p>
            <a:pPr algn="l"/>
            <a:r>
              <a:rPr lang="en-US" sz="2800" b="1">
                <a:latin typeface="Times New Roman" panose="02020603050405020304" charset="0"/>
              </a:rPr>
              <a:t>5</a:t>
            </a:r>
            <a:endParaRPr lang="en-US" sz="2800" b="1">
              <a:latin typeface="Times New Roman" panose="02020603050405020304" charset="0"/>
            </a:endParaRPr>
          </a:p>
        </p:txBody>
      </p:sp>
      <p:grpSp>
        <p:nvGrpSpPr>
          <p:cNvPr id="23" name="Group 22"/>
          <p:cNvGrpSpPr/>
          <p:nvPr/>
        </p:nvGrpSpPr>
        <p:grpSpPr>
          <a:xfrm>
            <a:off x="4499610" y="1580515"/>
            <a:ext cx="4043680" cy="1002030"/>
            <a:chOff x="7120" y="2489"/>
            <a:chExt cx="6368" cy="1578"/>
          </a:xfrm>
        </p:grpSpPr>
        <p:sp>
          <p:nvSpPr>
            <p:cNvPr id="34" name="Freeform 33"/>
            <p:cNvSpPr/>
            <p:nvPr/>
          </p:nvSpPr>
          <p:spPr>
            <a:xfrm>
              <a:off x="11385" y="2489"/>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1" name="Freeform 50"/>
            <p:cNvSpPr/>
            <p:nvPr/>
          </p:nvSpPr>
          <p:spPr>
            <a:xfrm>
              <a:off x="9508" y="3177"/>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9" name="Group 8"/>
            <p:cNvGrpSpPr/>
            <p:nvPr/>
          </p:nvGrpSpPr>
          <p:grpSpPr>
            <a:xfrm>
              <a:off x="7120" y="2641"/>
              <a:ext cx="6369" cy="1427"/>
              <a:chOff x="7120" y="2641"/>
              <a:chExt cx="6369" cy="1427"/>
            </a:xfrm>
          </p:grpSpPr>
          <p:sp>
            <p:nvSpPr>
              <p:cNvPr id="50" name="Freeform 49"/>
              <p:cNvSpPr/>
              <p:nvPr/>
            </p:nvSpPr>
            <p:spPr>
              <a:xfrm>
                <a:off x="9500" y="2641"/>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7" name="Freeform 56"/>
              <p:cNvSpPr/>
              <p:nvPr/>
            </p:nvSpPr>
            <p:spPr>
              <a:xfrm>
                <a:off x="7120" y="2916"/>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5" name="Freeform 34"/>
              <p:cNvSpPr/>
              <p:nvPr/>
            </p:nvSpPr>
            <p:spPr>
              <a:xfrm>
                <a:off x="13489" y="3897"/>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6" name="Freeform 35"/>
              <p:cNvSpPr/>
              <p:nvPr/>
            </p:nvSpPr>
            <p:spPr>
              <a:xfrm>
                <a:off x="11393" y="2881"/>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8" name="Freeform 57"/>
              <p:cNvSpPr/>
              <p:nvPr/>
            </p:nvSpPr>
            <p:spPr>
              <a:xfrm>
                <a:off x="7128" y="396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36"/>
              <p:cNvSpPr/>
              <p:nvPr/>
            </p:nvSpPr>
            <p:spPr>
              <a:xfrm>
                <a:off x="13481" y="3256"/>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nvGrpSpPr>
          <p:cNvPr id="4" name="Group 3"/>
          <p:cNvGrpSpPr/>
          <p:nvPr/>
        </p:nvGrpSpPr>
        <p:grpSpPr>
          <a:xfrm>
            <a:off x="2943860" y="1833245"/>
            <a:ext cx="2977515" cy="306705"/>
            <a:chOff x="600" y="8485"/>
            <a:chExt cx="4689" cy="483"/>
          </a:xfrm>
        </p:grpSpPr>
        <p:cxnSp>
          <p:nvCxnSpPr>
            <p:cNvPr id="115" name="Straight Arrow Connector 114"/>
            <p:cNvCxnSpPr/>
            <p:nvPr/>
          </p:nvCxnSpPr>
          <p:spPr>
            <a:xfrm flipH="1" flipV="1">
              <a:off x="600" y="8888"/>
              <a:ext cx="4689" cy="33"/>
            </a:xfrm>
            <a:prstGeom prst="straightConnector1">
              <a:avLst/>
            </a:prstGeom>
            <a:ln w="28575">
              <a:solidFill>
                <a:schemeClr val="tx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 name="Text Box 2"/>
            <p:cNvSpPr txBox="1"/>
            <p:nvPr/>
          </p:nvSpPr>
          <p:spPr>
            <a:xfrm>
              <a:off x="676" y="8485"/>
              <a:ext cx="4255" cy="483"/>
            </a:xfrm>
            <a:prstGeom prst="rect">
              <a:avLst/>
            </a:prstGeom>
            <a:noFill/>
          </p:spPr>
          <p:txBody>
            <a:bodyPr wrap="none" rtlCol="0">
              <a:spAutoFit/>
            </a:bodyPr>
            <a:p>
              <a:r>
                <a:rPr lang="en-US" sz="1400" b="1"/>
                <a:t>ĐẦM BIẾN KIỂU (MẢNH 5) X 2</a:t>
              </a:r>
              <a:endParaRPr lang="en-US" sz="1400" b="1"/>
            </a:p>
          </p:txBody>
        </p:sp>
      </p:grpSp>
      <p:sp>
        <p:nvSpPr>
          <p:cNvPr id="454" name="Freeform 453"/>
          <p:cNvSpPr/>
          <p:nvPr/>
        </p:nvSpPr>
        <p:spPr>
          <a:xfrm rot="5400000">
            <a:off x="5733415" y="1451610"/>
            <a:ext cx="1580515" cy="4450080"/>
          </a:xfrm>
          <a:custGeom>
            <a:avLst/>
            <a:gdLst>
              <a:gd name="connsiteX0" fmla="*/ 1077 w 1591"/>
              <a:gd name="connsiteY0" fmla="*/ 3 h 4978"/>
              <a:gd name="connsiteX1" fmla="*/ 270 w 1591"/>
              <a:gd name="connsiteY1" fmla="*/ 2730 h 4978"/>
              <a:gd name="connsiteX2" fmla="*/ 0 w 1591"/>
              <a:gd name="connsiteY2" fmla="*/ 4920 h 4978"/>
              <a:gd name="connsiteX3" fmla="*/ 434 w 1591"/>
              <a:gd name="connsiteY3" fmla="*/ 4962 h 4978"/>
              <a:gd name="connsiteX4" fmla="*/ 549 w 1591"/>
              <a:gd name="connsiteY4" fmla="*/ 3074 h 4978"/>
              <a:gd name="connsiteX5" fmla="*/ 801 w 1591"/>
              <a:gd name="connsiteY5" fmla="*/ 2353 h 4978"/>
              <a:gd name="connsiteX6" fmla="*/ 989 w 1591"/>
              <a:gd name="connsiteY6" fmla="*/ 3416 h 4978"/>
              <a:gd name="connsiteX7" fmla="*/ 1051 w 1591"/>
              <a:gd name="connsiteY7" fmla="*/ 4978 h 4978"/>
              <a:gd name="connsiteX8" fmla="*/ 1591 w 1591"/>
              <a:gd name="connsiteY8" fmla="*/ 4899 h 4978"/>
              <a:gd name="connsiteX9" fmla="*/ 974 w 1591"/>
              <a:gd name="connsiteY9" fmla="*/ 1236 h 4978"/>
              <a:gd name="connsiteX10" fmla="*/ 998 w 1591"/>
              <a:gd name="connsiteY10" fmla="*/ 306 h 4978"/>
              <a:gd name="connsiteX11" fmla="*/ 1081 w 1591"/>
              <a:gd name="connsiteY11" fmla="*/ 0 h 4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1" h="4978">
                <a:moveTo>
                  <a:pt x="1077" y="3"/>
                </a:moveTo>
                <a:cubicBezTo>
                  <a:pt x="564" y="773"/>
                  <a:pt x="433" y="1766"/>
                  <a:pt x="270" y="2730"/>
                </a:cubicBezTo>
                <a:lnTo>
                  <a:pt x="0" y="4920"/>
                </a:lnTo>
                <a:lnTo>
                  <a:pt x="434" y="4962"/>
                </a:lnTo>
                <a:cubicBezTo>
                  <a:pt x="476" y="4281"/>
                  <a:pt x="497" y="3963"/>
                  <a:pt x="549" y="3074"/>
                </a:cubicBezTo>
                <a:cubicBezTo>
                  <a:pt x="586" y="2687"/>
                  <a:pt x="567" y="2533"/>
                  <a:pt x="801" y="2353"/>
                </a:cubicBezTo>
                <a:cubicBezTo>
                  <a:pt x="864" y="2707"/>
                  <a:pt x="942" y="3005"/>
                  <a:pt x="989" y="3416"/>
                </a:cubicBezTo>
                <a:cubicBezTo>
                  <a:pt x="1038" y="3998"/>
                  <a:pt x="1030" y="4457"/>
                  <a:pt x="1051" y="4978"/>
                </a:cubicBezTo>
                <a:lnTo>
                  <a:pt x="1591" y="4899"/>
                </a:lnTo>
                <a:cubicBezTo>
                  <a:pt x="1485" y="2861"/>
                  <a:pt x="1172" y="2623"/>
                  <a:pt x="974" y="1236"/>
                </a:cubicBezTo>
                <a:cubicBezTo>
                  <a:pt x="938" y="901"/>
                  <a:pt x="964" y="521"/>
                  <a:pt x="998" y="306"/>
                </a:cubicBezTo>
                <a:cubicBezTo>
                  <a:pt x="1028" y="145"/>
                  <a:pt x="1079" y="88"/>
                  <a:pt x="1081" y="0"/>
                </a:cubicBezTo>
              </a:path>
            </a:pathLst>
          </a:custGeom>
          <a:solidFill>
            <a:srgbClr val="FFFF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Text Box 25"/>
          <p:cNvSpPr txBox="1"/>
          <p:nvPr/>
        </p:nvSpPr>
        <p:spPr>
          <a:xfrm rot="5400000">
            <a:off x="6776720" y="3699510"/>
            <a:ext cx="564515" cy="521970"/>
          </a:xfrm>
          <a:prstGeom prst="rect">
            <a:avLst/>
          </a:prstGeom>
          <a:noFill/>
        </p:spPr>
        <p:txBody>
          <a:bodyPr wrap="square" rtlCol="0">
            <a:spAutoFit/>
          </a:bodyPr>
          <a:p>
            <a:pPr algn="l"/>
            <a:r>
              <a:rPr lang="en-US" sz="2800" b="1">
                <a:latin typeface="Times New Roman" panose="02020603050405020304" charset="0"/>
                <a:sym typeface="+mn-ea"/>
              </a:rPr>
              <a:t>2</a:t>
            </a:r>
            <a:endParaRPr lang="en-US" sz="2800" b="1">
              <a:latin typeface="Times New Roman" panose="02020603050405020304" charset="0"/>
            </a:endParaRPr>
          </a:p>
        </p:txBody>
      </p:sp>
      <p:grpSp>
        <p:nvGrpSpPr>
          <p:cNvPr id="144" name="Group 143"/>
          <p:cNvGrpSpPr/>
          <p:nvPr/>
        </p:nvGrpSpPr>
        <p:grpSpPr>
          <a:xfrm rot="0">
            <a:off x="5935980" y="3107055"/>
            <a:ext cx="1430020" cy="1179195"/>
            <a:chOff x="6635" y="4333"/>
            <a:chExt cx="1600" cy="1187"/>
          </a:xfrm>
        </p:grpSpPr>
        <p:grpSp>
          <p:nvGrpSpPr>
            <p:cNvPr id="143" name="Group 142"/>
            <p:cNvGrpSpPr/>
            <p:nvPr/>
          </p:nvGrpSpPr>
          <p:grpSpPr>
            <a:xfrm>
              <a:off x="8231" y="4578"/>
              <a:ext cx="4" cy="566"/>
              <a:chOff x="8231" y="4578"/>
              <a:chExt cx="4" cy="566"/>
            </a:xfrm>
          </p:grpSpPr>
          <p:sp>
            <p:nvSpPr>
              <p:cNvPr id="25" name="Freeform 24"/>
              <p:cNvSpPr/>
              <p:nvPr/>
            </p:nvSpPr>
            <p:spPr>
              <a:xfrm>
                <a:off x="8235" y="4998"/>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7" name="Freeform 26"/>
              <p:cNvSpPr/>
              <p:nvPr/>
            </p:nvSpPr>
            <p:spPr>
              <a:xfrm>
                <a:off x="8231" y="4578"/>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28" name="Freeform 27"/>
            <p:cNvSpPr/>
            <p:nvPr/>
          </p:nvSpPr>
          <p:spPr>
            <a:xfrm>
              <a:off x="6639" y="4333"/>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9" name="Freeform 28"/>
            <p:cNvSpPr/>
            <p:nvPr/>
          </p:nvSpPr>
          <p:spPr>
            <a:xfrm>
              <a:off x="6635" y="4534"/>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9" name="Freeform 38"/>
            <p:cNvSpPr/>
            <p:nvPr/>
          </p:nvSpPr>
          <p:spPr>
            <a:xfrm>
              <a:off x="6635" y="5068"/>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5" name="Freeform 44"/>
            <p:cNvSpPr/>
            <p:nvPr/>
          </p:nvSpPr>
          <p:spPr>
            <a:xfrm>
              <a:off x="6637" y="5374"/>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146" name="Freeform 145"/>
          <p:cNvSpPr/>
          <p:nvPr/>
        </p:nvSpPr>
        <p:spPr>
          <a:xfrm>
            <a:off x="6617970" y="3678555"/>
            <a:ext cx="1313180" cy="173990"/>
          </a:xfrm>
          <a:custGeom>
            <a:avLst/>
            <a:gdLst>
              <a:gd name="connsiteX0" fmla="*/ 0 w 1469"/>
              <a:gd name="connsiteY0" fmla="*/ 0 h 175"/>
              <a:gd name="connsiteX1" fmla="*/ 1469 w 1469"/>
              <a:gd name="connsiteY1" fmla="*/ 175 h 175"/>
            </a:gdLst>
            <a:ahLst/>
            <a:cxnLst>
              <a:cxn ang="0">
                <a:pos x="connsiteX0" y="connsiteY0"/>
              </a:cxn>
              <a:cxn ang="0">
                <a:pos x="connsiteX1" y="connsiteY1"/>
              </a:cxn>
            </a:cxnLst>
            <a:rect l="l" t="t" r="r" b="b"/>
            <a:pathLst>
              <a:path w="1469" h="175">
                <a:moveTo>
                  <a:pt x="0" y="0"/>
                </a:moveTo>
                <a:cubicBezTo>
                  <a:pt x="560" y="25"/>
                  <a:pt x="979" y="117"/>
                  <a:pt x="1469" y="17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9" name="Text Box 48"/>
          <p:cNvSpPr txBox="1"/>
          <p:nvPr/>
        </p:nvSpPr>
        <p:spPr>
          <a:xfrm rot="5400000">
            <a:off x="4544060" y="3878580"/>
            <a:ext cx="564515" cy="521970"/>
          </a:xfrm>
          <a:prstGeom prst="rect">
            <a:avLst/>
          </a:prstGeom>
          <a:noFill/>
        </p:spPr>
        <p:txBody>
          <a:bodyPr wrap="square" rtlCol="0">
            <a:spAutoFit/>
          </a:bodyPr>
          <a:p>
            <a:pPr algn="l"/>
            <a:r>
              <a:rPr lang="en-US" sz="2800" b="1">
                <a:latin typeface="Times New Roman" panose="02020603050405020304" charset="0"/>
              </a:rPr>
              <a:t>3</a:t>
            </a:r>
            <a:endParaRPr lang="en-US" sz="2800" b="1">
              <a:latin typeface="Times New Roman" panose="02020603050405020304" charset="0"/>
            </a:endParaRPr>
          </a:p>
        </p:txBody>
      </p:sp>
      <p:grpSp>
        <p:nvGrpSpPr>
          <p:cNvPr id="5" name="Group 4"/>
          <p:cNvGrpSpPr/>
          <p:nvPr/>
        </p:nvGrpSpPr>
        <p:grpSpPr>
          <a:xfrm rot="0">
            <a:off x="4239260" y="3075305"/>
            <a:ext cx="2701925" cy="320675"/>
            <a:chOff x="-366" y="8383"/>
            <a:chExt cx="4255" cy="505"/>
          </a:xfrm>
        </p:grpSpPr>
        <p:cxnSp>
          <p:nvCxnSpPr>
            <p:cNvPr id="6" name="Straight Arrow Connector 5"/>
            <p:cNvCxnSpPr/>
            <p:nvPr/>
          </p:nvCxnSpPr>
          <p:spPr>
            <a:xfrm flipH="1">
              <a:off x="509" y="8886"/>
              <a:ext cx="3092" cy="2"/>
            </a:xfrm>
            <a:prstGeom prst="straightConnector1">
              <a:avLst/>
            </a:prstGeom>
            <a:ln w="28575">
              <a:solidFill>
                <a:schemeClr val="tx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 name="Text Box 6"/>
            <p:cNvSpPr txBox="1"/>
            <p:nvPr/>
          </p:nvSpPr>
          <p:spPr>
            <a:xfrm>
              <a:off x="-366" y="8383"/>
              <a:ext cx="4255" cy="483"/>
            </a:xfrm>
            <a:prstGeom prst="rect">
              <a:avLst/>
            </a:prstGeom>
            <a:noFill/>
          </p:spPr>
          <p:txBody>
            <a:bodyPr wrap="none" rtlCol="0">
              <a:spAutoFit/>
            </a:bodyPr>
            <a:p>
              <a:r>
                <a:rPr lang="en-US" sz="1400" b="1"/>
                <a:t>ĐẦM BIẾN KIỂU (MẢNH 2) X 2</a:t>
              </a:r>
              <a:endParaRPr lang="en-US" sz="1400" b="1"/>
            </a:p>
          </p:txBody>
        </p:sp>
      </p:grpSp>
      <p:grpSp>
        <p:nvGrpSpPr>
          <p:cNvPr id="24" name="Group 23"/>
          <p:cNvGrpSpPr/>
          <p:nvPr/>
        </p:nvGrpSpPr>
        <p:grpSpPr>
          <a:xfrm>
            <a:off x="2956560" y="4555490"/>
            <a:ext cx="5586730" cy="1163320"/>
            <a:chOff x="4612" y="7165"/>
            <a:chExt cx="8798" cy="1832"/>
          </a:xfrm>
        </p:grpSpPr>
        <p:sp>
          <p:nvSpPr>
            <p:cNvPr id="166" name="Freeform 165"/>
            <p:cNvSpPr/>
            <p:nvPr/>
          </p:nvSpPr>
          <p:spPr>
            <a:xfrm rot="5400000">
              <a:off x="8095" y="3682"/>
              <a:ext cx="1833" cy="8799"/>
            </a:xfrm>
            <a:custGeom>
              <a:avLst/>
              <a:gdLst>
                <a:gd name="connsiteX0" fmla="*/ 0 w 1833"/>
                <a:gd name="connsiteY0" fmla="*/ 147 h 8799"/>
                <a:gd name="connsiteX1" fmla="*/ 1037 w 1833"/>
                <a:gd name="connsiteY1" fmla="*/ 4449 h 8799"/>
                <a:gd name="connsiteX2" fmla="*/ 377 w 1833"/>
                <a:gd name="connsiteY2" fmla="*/ 6454 h 8799"/>
                <a:gd name="connsiteX3" fmla="*/ 813 w 1833"/>
                <a:gd name="connsiteY3" fmla="*/ 8094 h 8799"/>
                <a:gd name="connsiteX4" fmla="*/ 1557 w 1833"/>
                <a:gd name="connsiteY4" fmla="*/ 8799 h 8799"/>
                <a:gd name="connsiteX5" fmla="*/ 1071 w 1833"/>
                <a:gd name="connsiteY5" fmla="*/ 6064 h 8799"/>
                <a:gd name="connsiteX6" fmla="*/ 1766 w 1833"/>
                <a:gd name="connsiteY6" fmla="*/ 3068 h 8799"/>
                <a:gd name="connsiteX7" fmla="*/ 892 w 1833"/>
                <a:gd name="connsiteY7" fmla="*/ 0 h 8799"/>
                <a:gd name="connsiteX8" fmla="*/ 324 w 1833"/>
                <a:gd name="connsiteY8" fmla="*/ 94 h 8799"/>
                <a:gd name="connsiteX9" fmla="*/ 0 w 1833"/>
                <a:gd name="connsiteY9" fmla="*/ 117 h 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3" h="8799">
                  <a:moveTo>
                    <a:pt x="0" y="147"/>
                  </a:moveTo>
                  <a:cubicBezTo>
                    <a:pt x="359" y="1615"/>
                    <a:pt x="1081" y="3702"/>
                    <a:pt x="1037" y="4449"/>
                  </a:cubicBezTo>
                  <a:cubicBezTo>
                    <a:pt x="991" y="5163"/>
                    <a:pt x="451" y="5950"/>
                    <a:pt x="377" y="6454"/>
                  </a:cubicBezTo>
                  <a:cubicBezTo>
                    <a:pt x="301" y="7029"/>
                    <a:pt x="498" y="7536"/>
                    <a:pt x="813" y="8094"/>
                  </a:cubicBezTo>
                  <a:cubicBezTo>
                    <a:pt x="1111" y="8590"/>
                    <a:pt x="1314" y="8634"/>
                    <a:pt x="1557" y="8799"/>
                  </a:cubicBezTo>
                  <a:cubicBezTo>
                    <a:pt x="1396" y="7888"/>
                    <a:pt x="481" y="7028"/>
                    <a:pt x="1071" y="6064"/>
                  </a:cubicBezTo>
                  <a:cubicBezTo>
                    <a:pt x="1731" y="5022"/>
                    <a:pt x="1961" y="3991"/>
                    <a:pt x="1766" y="3068"/>
                  </a:cubicBezTo>
                  <a:lnTo>
                    <a:pt x="892" y="0"/>
                  </a:lnTo>
                  <a:cubicBezTo>
                    <a:pt x="664" y="6"/>
                    <a:pt x="562" y="52"/>
                    <a:pt x="324" y="94"/>
                  </a:cubicBezTo>
                  <a:cubicBezTo>
                    <a:pt x="64" y="116"/>
                    <a:pt x="53" y="110"/>
                    <a:pt x="0" y="117"/>
                  </a:cubicBezTo>
                </a:path>
              </a:pathLst>
            </a:custGeom>
            <a:solidFill>
              <a:srgbClr val="FFFF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1" name="Freeform 10"/>
            <p:cNvSpPr/>
            <p:nvPr/>
          </p:nvSpPr>
          <p:spPr>
            <a:xfrm>
              <a:off x="7214" y="8113"/>
              <a:ext cx="2322" cy="138"/>
            </a:xfrm>
            <a:custGeom>
              <a:avLst/>
              <a:gdLst>
                <a:gd name="connsiteX0" fmla="*/ 0 w 2322"/>
                <a:gd name="connsiteY0" fmla="*/ 42 h 138"/>
                <a:gd name="connsiteX1" fmla="*/ 2322 w 2322"/>
                <a:gd name="connsiteY1" fmla="*/ 138 h 138"/>
              </a:gdLst>
              <a:ahLst/>
              <a:cxnLst>
                <a:cxn ang="0">
                  <a:pos x="connsiteX0" y="connsiteY0"/>
                </a:cxn>
                <a:cxn ang="0">
                  <a:pos x="connsiteX1" y="connsiteY1"/>
                </a:cxn>
              </a:cxnLst>
              <a:rect l="l" t="t" r="r" b="b"/>
              <a:pathLst>
                <a:path w="2322" h="138">
                  <a:moveTo>
                    <a:pt x="0" y="42"/>
                  </a:moveTo>
                  <a:cubicBezTo>
                    <a:pt x="1050" y="-60"/>
                    <a:pt x="1704" y="42"/>
                    <a:pt x="2322" y="13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189" name="Text Box 188"/>
          <p:cNvSpPr txBox="1"/>
          <p:nvPr/>
        </p:nvSpPr>
        <p:spPr>
          <a:xfrm rot="5400000">
            <a:off x="6801485" y="4926965"/>
            <a:ext cx="683895" cy="508000"/>
          </a:xfrm>
          <a:prstGeom prst="rect">
            <a:avLst/>
          </a:prstGeom>
          <a:noFill/>
        </p:spPr>
        <p:txBody>
          <a:bodyPr wrap="square" rtlCol="0">
            <a:spAutoFit/>
          </a:bodyPr>
          <a:p>
            <a:pPr algn="l"/>
            <a:r>
              <a:rPr lang="en-US" sz="2800" b="1">
                <a:latin typeface="Times New Roman" panose="02020603050405020304" charset="0"/>
              </a:rPr>
              <a:t>7</a:t>
            </a:r>
            <a:endParaRPr lang="en-US" sz="2800" b="1">
              <a:latin typeface="Times New Roman" panose="02020603050405020304" charset="0"/>
            </a:endParaRPr>
          </a:p>
        </p:txBody>
      </p:sp>
      <p:grpSp>
        <p:nvGrpSpPr>
          <p:cNvPr id="38" name="Group 37"/>
          <p:cNvGrpSpPr/>
          <p:nvPr/>
        </p:nvGrpSpPr>
        <p:grpSpPr>
          <a:xfrm>
            <a:off x="3891280" y="4839335"/>
            <a:ext cx="3440430" cy="880110"/>
            <a:chOff x="6134" y="7612"/>
            <a:chExt cx="5418" cy="1386"/>
          </a:xfrm>
        </p:grpSpPr>
        <p:sp>
          <p:nvSpPr>
            <p:cNvPr id="14" name="Freeform 13"/>
            <p:cNvSpPr/>
            <p:nvPr/>
          </p:nvSpPr>
          <p:spPr>
            <a:xfrm>
              <a:off x="10115" y="889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9" name="Freeform 18"/>
            <p:cNvSpPr/>
            <p:nvPr/>
          </p:nvSpPr>
          <p:spPr>
            <a:xfrm>
              <a:off x="10146" y="8044"/>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33" name="Group 32"/>
            <p:cNvGrpSpPr/>
            <p:nvPr/>
          </p:nvGrpSpPr>
          <p:grpSpPr>
            <a:xfrm>
              <a:off x="6134" y="7612"/>
              <a:ext cx="5418" cy="1016"/>
              <a:chOff x="6134" y="7612"/>
              <a:chExt cx="5418" cy="1016"/>
            </a:xfrm>
          </p:grpSpPr>
          <p:grpSp>
            <p:nvGrpSpPr>
              <p:cNvPr id="32" name="Group 31"/>
              <p:cNvGrpSpPr/>
              <p:nvPr/>
            </p:nvGrpSpPr>
            <p:grpSpPr>
              <a:xfrm>
                <a:off x="11534" y="7612"/>
                <a:ext cx="18" cy="1006"/>
                <a:chOff x="11534" y="7612"/>
                <a:chExt cx="18" cy="1006"/>
              </a:xfrm>
            </p:grpSpPr>
            <p:sp>
              <p:nvSpPr>
                <p:cNvPr id="12" name="Freeform 11"/>
                <p:cNvSpPr/>
                <p:nvPr/>
              </p:nvSpPr>
              <p:spPr>
                <a:xfrm>
                  <a:off x="11534" y="761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3" name="Freeform 12"/>
                <p:cNvSpPr/>
                <p:nvPr/>
              </p:nvSpPr>
              <p:spPr>
                <a:xfrm>
                  <a:off x="11552" y="851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1" name="Group 30"/>
              <p:cNvGrpSpPr/>
              <p:nvPr/>
            </p:nvGrpSpPr>
            <p:grpSpPr>
              <a:xfrm>
                <a:off x="6134" y="7638"/>
                <a:ext cx="1888" cy="990"/>
                <a:chOff x="6134" y="7638"/>
                <a:chExt cx="1888" cy="990"/>
              </a:xfrm>
            </p:grpSpPr>
            <p:grpSp>
              <p:nvGrpSpPr>
                <p:cNvPr id="30" name="Group 29"/>
                <p:cNvGrpSpPr/>
                <p:nvPr/>
              </p:nvGrpSpPr>
              <p:grpSpPr>
                <a:xfrm>
                  <a:off x="6134" y="7926"/>
                  <a:ext cx="1889" cy="702"/>
                  <a:chOff x="6134" y="7926"/>
                  <a:chExt cx="1889" cy="702"/>
                </a:xfrm>
              </p:grpSpPr>
              <p:sp>
                <p:nvSpPr>
                  <p:cNvPr id="20" name="Freeform 19"/>
                  <p:cNvSpPr/>
                  <p:nvPr/>
                </p:nvSpPr>
                <p:spPr>
                  <a:xfrm>
                    <a:off x="8019" y="852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4" name="Freeform 43"/>
                  <p:cNvSpPr/>
                  <p:nvPr/>
                </p:nvSpPr>
                <p:spPr>
                  <a:xfrm>
                    <a:off x="8023" y="7926"/>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6" name="Freeform 45"/>
                  <p:cNvSpPr/>
                  <p:nvPr/>
                </p:nvSpPr>
                <p:spPr>
                  <a:xfrm>
                    <a:off x="6134" y="8090"/>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53" name="Freeform 52"/>
                <p:cNvSpPr/>
                <p:nvPr/>
              </p:nvSpPr>
              <p:spPr>
                <a:xfrm>
                  <a:off x="6138" y="7638"/>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grpSp>
        <p:nvGrpSpPr>
          <p:cNvPr id="10" name="Group 9"/>
          <p:cNvGrpSpPr/>
          <p:nvPr/>
        </p:nvGrpSpPr>
        <p:grpSpPr>
          <a:xfrm rot="0">
            <a:off x="5086985" y="5180330"/>
            <a:ext cx="2701925" cy="306705"/>
            <a:chOff x="219" y="8458"/>
            <a:chExt cx="4255" cy="483"/>
          </a:xfrm>
        </p:grpSpPr>
        <p:cxnSp>
          <p:nvCxnSpPr>
            <p:cNvPr id="15" name="Straight Arrow Connector 14"/>
            <p:cNvCxnSpPr/>
            <p:nvPr/>
          </p:nvCxnSpPr>
          <p:spPr>
            <a:xfrm flipH="1">
              <a:off x="509" y="8886"/>
              <a:ext cx="3092" cy="2"/>
            </a:xfrm>
            <a:prstGeom prst="straightConnector1">
              <a:avLst/>
            </a:prstGeom>
            <a:ln w="28575">
              <a:solidFill>
                <a:schemeClr val="tx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6" name="Text Box 15"/>
            <p:cNvSpPr txBox="1"/>
            <p:nvPr/>
          </p:nvSpPr>
          <p:spPr>
            <a:xfrm>
              <a:off x="219" y="8458"/>
              <a:ext cx="4255" cy="483"/>
            </a:xfrm>
            <a:prstGeom prst="rect">
              <a:avLst/>
            </a:prstGeom>
            <a:noFill/>
          </p:spPr>
          <p:txBody>
            <a:bodyPr wrap="none" rtlCol="0">
              <a:spAutoFit/>
            </a:bodyPr>
            <a:p>
              <a:r>
                <a:rPr lang="en-US" sz="1400" b="1"/>
                <a:t>ĐẦM BIẾN KIỂU (MẢNH 7) X 2</a:t>
              </a:r>
              <a:endParaRPr lang="en-US" sz="1400" b="1"/>
            </a:p>
          </p:txBody>
        </p:sp>
      </p:grpSp>
      <p:sp>
        <p:nvSpPr>
          <p:cNvPr id="22" name="Text Box 21"/>
          <p:cNvSpPr txBox="1"/>
          <p:nvPr/>
        </p:nvSpPr>
        <p:spPr>
          <a:xfrm>
            <a:off x="451485" y="299720"/>
            <a:ext cx="8190230" cy="706755"/>
          </a:xfrm>
          <a:prstGeom prst="rect">
            <a:avLst/>
          </a:prstGeom>
          <a:noFill/>
        </p:spPr>
        <p:txBody>
          <a:bodyPr wrap="square" rtlCol="0" anchor="t">
            <a:spAutoFit/>
          </a:bodyPr>
          <a:p>
            <a:r>
              <a:rPr lang="en-US" sz="4000" b="1">
                <a:latin typeface="Times New Roman" panose="02020603050405020304" charset="0"/>
                <a:sym typeface="+mn-ea"/>
              </a:rPr>
              <a:t>3.2 Phương pháp thực hiện</a:t>
            </a:r>
            <a:endParaRPr lang="en-US" sz="4000"/>
          </a:p>
        </p:txBody>
      </p:sp>
      <p:sp>
        <p:nvSpPr>
          <p:cNvPr id="185" name="Text Box 184"/>
          <p:cNvSpPr txBox="1"/>
          <p:nvPr/>
        </p:nvSpPr>
        <p:spPr>
          <a:xfrm rot="5400000">
            <a:off x="7487285" y="5046980"/>
            <a:ext cx="683895" cy="521335"/>
          </a:xfrm>
          <a:prstGeom prst="rect">
            <a:avLst/>
          </a:prstGeom>
          <a:noFill/>
        </p:spPr>
        <p:txBody>
          <a:bodyPr wrap="square" rtlCol="0">
            <a:spAutoFit/>
          </a:bodyPr>
          <a:p>
            <a:pPr algn="l"/>
            <a:r>
              <a:rPr lang="en-US" sz="2800" b="1">
                <a:latin typeface="Times New Roman" panose="02020603050405020304" charset="0"/>
              </a:rPr>
              <a:t>6</a:t>
            </a:r>
            <a:endParaRPr lang="en-US" sz="2800" b="1">
              <a:latin typeface="Times New Roman" panose="02020603050405020304" charset="0"/>
            </a:endParaRPr>
          </a:p>
        </p:txBody>
      </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5"/>
                                        </p:tgtEl>
                                        <p:attrNameLst>
                                          <p:attrName>style.visibility</p:attrName>
                                        </p:attrNameLst>
                                      </p:cBhvr>
                                      <p:to>
                                        <p:strVal val="visible"/>
                                      </p:to>
                                    </p:set>
                                    <p:animEffect transition="in" filter="blinds(horizontal)">
                                      <p:cBhvr>
                                        <p:cTn id="7" dur="500"/>
                                        <p:tgtEl>
                                          <p:spTgt spid="165"/>
                                        </p:tgtEl>
                                      </p:cBhvr>
                                    </p:animEffect>
                                  </p:childTnLst>
                                </p:cTn>
                              </p:par>
                              <p:par>
                                <p:cTn id="8" presetID="3" presetClass="entr" presetSubtype="1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linds(horizontal)">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grpId="1" nodeType="clickEffect">
                                  <p:stCondLst>
                                    <p:cond delay="0"/>
                                  </p:stCondLst>
                                  <p:childTnLst>
                                    <p:animEffect transition="out" filter="blinds(horizontal)">
                                      <p:cBhvr>
                                        <p:cTn id="19" dur="500"/>
                                        <p:tgtEl>
                                          <p:spTgt spid="165"/>
                                        </p:tgtEl>
                                      </p:cBhvr>
                                    </p:animEffect>
                                    <p:set>
                                      <p:cBhvr>
                                        <p:cTn id="20" dur="1" fill="hold">
                                          <p:stCondLst>
                                            <p:cond delay="499"/>
                                          </p:stCondLst>
                                        </p:cTn>
                                        <p:tgtEl>
                                          <p:spTgt spid="16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77"/>
                                        </p:tgtEl>
                                        <p:attrNameLst>
                                          <p:attrName>style.visibility</p:attrName>
                                        </p:attrNameLst>
                                      </p:cBhvr>
                                      <p:to>
                                        <p:strVal val="visible"/>
                                      </p:to>
                                    </p:set>
                                    <p:animEffect transition="in" filter="blinds(horizontal)">
                                      <p:cBhvr>
                                        <p:cTn id="28" dur="500"/>
                                        <p:tgtEl>
                                          <p:spTgt spid="17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44"/>
                                        </p:tgtEl>
                                        <p:attrNameLst>
                                          <p:attrName>style.visibility</p:attrName>
                                        </p:attrNameLst>
                                      </p:cBhvr>
                                      <p:to>
                                        <p:strVal val="visible"/>
                                      </p:to>
                                    </p:set>
                                    <p:animEffect transition="in" filter="blinds(horizontal)">
                                      <p:cBhvr>
                                        <p:cTn id="33" dur="500"/>
                                        <p:tgtEl>
                                          <p:spTgt spid="144"/>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46"/>
                                        </p:tgtEl>
                                        <p:attrNameLst>
                                          <p:attrName>style.visibility</p:attrName>
                                        </p:attrNameLst>
                                      </p:cBhvr>
                                      <p:to>
                                        <p:strVal val="visible"/>
                                      </p:to>
                                    </p:set>
                                    <p:animEffect transition="in" filter="blinds(horizontal)">
                                      <p:cBhvr>
                                        <p:cTn id="36" dur="500"/>
                                        <p:tgtEl>
                                          <p:spTgt spid="146"/>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454"/>
                                        </p:tgtEl>
                                        <p:attrNameLst>
                                          <p:attrName>style.visibility</p:attrName>
                                        </p:attrNameLst>
                                      </p:cBhvr>
                                      <p:to>
                                        <p:strVal val="visible"/>
                                      </p:to>
                                    </p:set>
                                    <p:animEffect transition="in" filter="blinds(horizontal)">
                                      <p:cBhvr>
                                        <p:cTn id="39" dur="500"/>
                                        <p:tgtEl>
                                          <p:spTgt spid="454"/>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linds(horizontal)">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xit" presetSubtype="10" fill="hold" grpId="1" nodeType="clickEffect">
                                  <p:stCondLst>
                                    <p:cond delay="0"/>
                                  </p:stCondLst>
                                  <p:childTnLst>
                                    <p:animEffect transition="out" filter="blinds(horizontal)">
                                      <p:cBhvr>
                                        <p:cTn id="48" dur="500"/>
                                        <p:tgtEl>
                                          <p:spTgt spid="146"/>
                                        </p:tgtEl>
                                      </p:cBhvr>
                                    </p:animEffect>
                                    <p:set>
                                      <p:cBhvr>
                                        <p:cTn id="49" dur="1" fill="hold">
                                          <p:stCondLst>
                                            <p:cond delay="499"/>
                                          </p:stCondLst>
                                        </p:cTn>
                                        <p:tgtEl>
                                          <p:spTgt spid="146"/>
                                        </p:tgtEl>
                                        <p:attrNameLst>
                                          <p:attrName>style.visibility</p:attrName>
                                        </p:attrNameLst>
                                      </p:cBhvr>
                                      <p:to>
                                        <p:strVal val="hidden"/>
                                      </p:to>
                                    </p:set>
                                  </p:childTnLst>
                                </p:cTn>
                              </p:par>
                              <p:par>
                                <p:cTn id="50" presetID="3" presetClass="exit" presetSubtype="10" fill="hold" grpId="1" nodeType="withEffect">
                                  <p:stCondLst>
                                    <p:cond delay="0"/>
                                  </p:stCondLst>
                                  <p:childTnLst>
                                    <p:animEffect transition="out" filter="blinds(horizontal)">
                                      <p:cBhvr>
                                        <p:cTn id="51" dur="500"/>
                                        <p:tgtEl>
                                          <p:spTgt spid="454"/>
                                        </p:tgtEl>
                                      </p:cBhvr>
                                    </p:animEffect>
                                    <p:set>
                                      <p:cBhvr>
                                        <p:cTn id="52" dur="1" fill="hold">
                                          <p:stCondLst>
                                            <p:cond delay="499"/>
                                          </p:stCondLst>
                                        </p:cTn>
                                        <p:tgtEl>
                                          <p:spTgt spid="45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blinds(horizontal)">
                                      <p:cBhvr>
                                        <p:cTn id="57" dur="500"/>
                                        <p:tgtEl>
                                          <p:spTgt spid="5"/>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blinds(horizontal)">
                                      <p:cBhvr>
                                        <p:cTn id="60" dur="500"/>
                                        <p:tgtEl>
                                          <p:spTgt spid="49"/>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blinds(horizontal)">
                                      <p:cBhvr>
                                        <p:cTn id="63" dur="500"/>
                                        <p:tgtEl>
                                          <p:spTgt spid="26"/>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nodeType="click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blinds(horizontal)">
                                      <p:cBhvr>
                                        <p:cTn id="68" dur="500"/>
                                        <p:tgtEl>
                                          <p:spTgt spid="24"/>
                                        </p:tgtEl>
                                      </p:cBhvr>
                                    </p:animEffect>
                                  </p:childTnLst>
                                </p:cTn>
                              </p:par>
                              <p:par>
                                <p:cTn id="69" presetID="3" presetClass="entr" presetSubtype="10" fill="hold"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blinds(horizontal)">
                                      <p:cBhvr>
                                        <p:cTn id="71" dur="500"/>
                                        <p:tgtEl>
                                          <p:spTgt spid="38"/>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blinds(horizontal)">
                                      <p:cBhvr>
                                        <p:cTn id="76" dur="500"/>
                                        <p:tgtEl>
                                          <p:spTgt spid="17"/>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xit" presetSubtype="10" fill="hold" nodeType="clickEffect">
                                  <p:stCondLst>
                                    <p:cond delay="0"/>
                                  </p:stCondLst>
                                  <p:childTnLst>
                                    <p:animEffect transition="out" filter="blinds(horizontal)">
                                      <p:cBhvr>
                                        <p:cTn id="80" dur="500"/>
                                        <p:tgtEl>
                                          <p:spTgt spid="24"/>
                                        </p:tgtEl>
                                      </p:cBhvr>
                                    </p:animEffect>
                                    <p:set>
                                      <p:cBhvr>
                                        <p:cTn id="81" dur="1" fill="hold">
                                          <p:stCondLst>
                                            <p:cond delay="499"/>
                                          </p:stCondLst>
                                        </p:cTn>
                                        <p:tgtEl>
                                          <p:spTgt spid="24"/>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185"/>
                                        </p:tgtEl>
                                        <p:attrNameLst>
                                          <p:attrName>style.visibility</p:attrName>
                                        </p:attrNameLst>
                                      </p:cBhvr>
                                      <p:to>
                                        <p:strVal val="visible"/>
                                      </p:to>
                                    </p:set>
                                    <p:animEffect transition="in" filter="blinds(horizontal)">
                                      <p:cBhvr>
                                        <p:cTn id="86" dur="500"/>
                                        <p:tgtEl>
                                          <p:spTgt spid="185"/>
                                        </p:tgtEl>
                                      </p:cBhvr>
                                    </p:animEffect>
                                  </p:childTnLst>
                                </p:cTn>
                              </p:par>
                              <p:par>
                                <p:cTn id="87" presetID="3" presetClass="entr" presetSubtype="10" fill="hold" grpId="0" nodeType="withEffect">
                                  <p:stCondLst>
                                    <p:cond delay="0"/>
                                  </p:stCondLst>
                                  <p:childTnLst>
                                    <p:set>
                                      <p:cBhvr>
                                        <p:cTn id="88" dur="1" fill="hold">
                                          <p:stCondLst>
                                            <p:cond delay="0"/>
                                          </p:stCondLst>
                                        </p:cTn>
                                        <p:tgtEl>
                                          <p:spTgt spid="189"/>
                                        </p:tgtEl>
                                        <p:attrNameLst>
                                          <p:attrName>style.visibility</p:attrName>
                                        </p:attrNameLst>
                                      </p:cBhvr>
                                      <p:to>
                                        <p:strVal val="visible"/>
                                      </p:to>
                                    </p:set>
                                    <p:animEffect transition="in" filter="blinds(horizontal)">
                                      <p:cBhvr>
                                        <p:cTn id="89" dur="500"/>
                                        <p:tgtEl>
                                          <p:spTgt spid="189"/>
                                        </p:tgtEl>
                                      </p:cBhvr>
                                    </p:animEffect>
                                  </p:childTnLst>
                                </p:cTn>
                              </p:par>
                              <p:par>
                                <p:cTn id="90" presetID="3" presetClass="entr" presetSubtype="10" fill="hold" nodeType="with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blinds(horizontal)">
                                      <p:cBhvr>
                                        <p:cTn id="92" dur="500"/>
                                        <p:tgtEl>
                                          <p:spTgt spid="10"/>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xit" presetSubtype="10" fill="hold" grpId="0" nodeType="clickEffect">
                                  <p:stCondLst>
                                    <p:cond delay="0"/>
                                  </p:stCondLst>
                                  <p:childTnLst>
                                    <p:animEffect transition="out" filter="blinds(horizontal)">
                                      <p:cBhvr>
                                        <p:cTn id="96" dur="500"/>
                                        <p:tgtEl>
                                          <p:spTgt spid="21"/>
                                        </p:tgtEl>
                                      </p:cBhvr>
                                    </p:animEffect>
                                    <p:set>
                                      <p:cBhvr>
                                        <p:cTn id="9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bldLvl="0" animBg="1"/>
      <p:bldP spid="2" grpId="0" bldLvl="0" animBg="1"/>
      <p:bldP spid="165" grpId="1" bldLvl="0" animBg="1"/>
      <p:bldP spid="177" grpId="0"/>
      <p:bldP spid="146" grpId="0" bldLvl="0" animBg="1"/>
      <p:bldP spid="454" grpId="0" bldLvl="0" animBg="1"/>
      <p:bldP spid="8" grpId="0" bldLvl="0" animBg="1"/>
      <p:bldP spid="146" grpId="1" bldLvl="0" animBg="1"/>
      <p:bldP spid="454" grpId="1" bldLvl="0" animBg="1"/>
      <p:bldP spid="49" grpId="0"/>
      <p:bldP spid="26" grpId="0"/>
      <p:bldP spid="17" grpId="0" bldLvl="0" animBg="1"/>
      <p:bldP spid="185" grpId="0"/>
      <p:bldP spid="189" grpId="0"/>
      <p:bldP spid="2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3" name="Group 132"/>
          <p:cNvGrpSpPr/>
          <p:nvPr/>
        </p:nvGrpSpPr>
        <p:grpSpPr>
          <a:xfrm>
            <a:off x="5100320" y="132715"/>
            <a:ext cx="6454140" cy="6777990"/>
            <a:chOff x="8032" y="209"/>
            <a:chExt cx="10164" cy="10674"/>
          </a:xfrm>
        </p:grpSpPr>
        <p:sp>
          <p:nvSpPr>
            <p:cNvPr id="12" name="Freeform 11"/>
            <p:cNvSpPr/>
            <p:nvPr/>
          </p:nvSpPr>
          <p:spPr>
            <a:xfrm rot="16200000">
              <a:off x="3893" y="4590"/>
              <a:ext cx="10261" cy="1984"/>
            </a:xfrm>
            <a:custGeom>
              <a:avLst/>
              <a:gdLst>
                <a:gd name="connsiteX0" fmla="*/ 0 w 12622"/>
                <a:gd name="connsiteY0" fmla="*/ 32 h 2440"/>
                <a:gd name="connsiteX1" fmla="*/ 12453 w 12622"/>
                <a:gd name="connsiteY1" fmla="*/ 22 h 2440"/>
                <a:gd name="connsiteX2" fmla="*/ 12622 w 12622"/>
                <a:gd name="connsiteY2" fmla="*/ 764 h 2440"/>
                <a:gd name="connsiteX3" fmla="*/ 9470 w 12622"/>
                <a:gd name="connsiteY3" fmla="*/ 1672 h 2440"/>
                <a:gd name="connsiteX4" fmla="*/ 5456 w 12622"/>
                <a:gd name="connsiteY4" fmla="*/ 1288 h 2440"/>
                <a:gd name="connsiteX5" fmla="*/ 3849 w 12622"/>
                <a:gd name="connsiteY5" fmla="*/ 2430 h 2440"/>
                <a:gd name="connsiteX6" fmla="*/ 27 w 12622"/>
                <a:gd name="connsiteY6" fmla="*/ 1829 h 2440"/>
                <a:gd name="connsiteX7" fmla="*/ 22 w 12622"/>
                <a:gd name="connsiteY7" fmla="*/ 0 h 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22" h="2440">
                  <a:moveTo>
                    <a:pt x="0" y="32"/>
                  </a:moveTo>
                  <a:lnTo>
                    <a:pt x="12453" y="22"/>
                  </a:lnTo>
                  <a:cubicBezTo>
                    <a:pt x="12497" y="292"/>
                    <a:pt x="12517" y="598"/>
                    <a:pt x="12622" y="764"/>
                  </a:cubicBezTo>
                  <a:lnTo>
                    <a:pt x="9470" y="1672"/>
                  </a:lnTo>
                  <a:cubicBezTo>
                    <a:pt x="7291" y="2378"/>
                    <a:pt x="6685" y="1003"/>
                    <a:pt x="5456" y="1288"/>
                  </a:cubicBezTo>
                  <a:cubicBezTo>
                    <a:pt x="4377" y="1528"/>
                    <a:pt x="4164" y="1965"/>
                    <a:pt x="3849" y="2430"/>
                  </a:cubicBezTo>
                  <a:cubicBezTo>
                    <a:pt x="2875" y="2520"/>
                    <a:pt x="986" y="1994"/>
                    <a:pt x="27" y="1829"/>
                  </a:cubicBezTo>
                  <a:lnTo>
                    <a:pt x="22" y="0"/>
                  </a:lnTo>
                </a:path>
              </a:pathLst>
            </a:cu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35" name="Group 34"/>
            <p:cNvGrpSpPr/>
            <p:nvPr/>
          </p:nvGrpSpPr>
          <p:grpSpPr>
            <a:xfrm rot="16200000">
              <a:off x="6197" y="4726"/>
              <a:ext cx="6323" cy="948"/>
              <a:chOff x="6431" y="2898"/>
              <a:chExt cx="7778" cy="1166"/>
            </a:xfrm>
          </p:grpSpPr>
          <p:grpSp>
            <p:nvGrpSpPr>
              <p:cNvPr id="33" name="Group 32"/>
              <p:cNvGrpSpPr/>
              <p:nvPr/>
            </p:nvGrpSpPr>
            <p:grpSpPr>
              <a:xfrm>
                <a:off x="6431" y="2908"/>
                <a:ext cx="4273" cy="1157"/>
                <a:chOff x="6431" y="2908"/>
                <a:chExt cx="4273" cy="1157"/>
              </a:xfrm>
            </p:grpSpPr>
            <p:sp>
              <p:nvSpPr>
                <p:cNvPr id="6" name="Freeform 5"/>
                <p:cNvSpPr/>
                <p:nvPr/>
              </p:nvSpPr>
              <p:spPr>
                <a:xfrm>
                  <a:off x="10704" y="321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7" name="Freeform 6"/>
                <p:cNvSpPr/>
                <p:nvPr/>
              </p:nvSpPr>
              <p:spPr>
                <a:xfrm>
                  <a:off x="8819" y="2908"/>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Freeform 7"/>
                <p:cNvSpPr/>
                <p:nvPr/>
              </p:nvSpPr>
              <p:spPr>
                <a:xfrm>
                  <a:off x="6431" y="3959"/>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4" name="Group 33"/>
              <p:cNvGrpSpPr/>
              <p:nvPr/>
            </p:nvGrpSpPr>
            <p:grpSpPr>
              <a:xfrm>
                <a:off x="12823" y="2898"/>
                <a:ext cx="1386" cy="521"/>
                <a:chOff x="12823" y="2898"/>
                <a:chExt cx="1386" cy="521"/>
              </a:xfrm>
            </p:grpSpPr>
            <p:sp>
              <p:nvSpPr>
                <p:cNvPr id="9" name="Freeform 8"/>
                <p:cNvSpPr/>
                <p:nvPr/>
              </p:nvSpPr>
              <p:spPr>
                <a:xfrm>
                  <a:off x="12823" y="3313"/>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1" name="Freeform 10"/>
                <p:cNvSpPr/>
                <p:nvPr/>
              </p:nvSpPr>
              <p:spPr>
                <a:xfrm>
                  <a:off x="14209" y="2898"/>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nvGrpSpPr>
            <p:cNvPr id="32" name="Group 31"/>
            <p:cNvGrpSpPr/>
            <p:nvPr/>
          </p:nvGrpSpPr>
          <p:grpSpPr>
            <a:xfrm rot="16200000">
              <a:off x="6092" y="4064"/>
              <a:ext cx="5689" cy="1388"/>
              <a:chOff x="7374" y="2118"/>
              <a:chExt cx="6998" cy="1708"/>
            </a:xfrm>
          </p:grpSpPr>
          <p:sp>
            <p:nvSpPr>
              <p:cNvPr id="10" name="Text Box 9"/>
              <p:cNvSpPr txBox="1"/>
              <p:nvPr/>
            </p:nvSpPr>
            <p:spPr>
              <a:xfrm rot="5400000">
                <a:off x="13328" y="2782"/>
                <a:ext cx="1077" cy="1011"/>
              </a:xfrm>
              <a:prstGeom prst="rect">
                <a:avLst/>
              </a:prstGeom>
              <a:noFill/>
            </p:spPr>
            <p:txBody>
              <a:bodyPr wrap="square" rtlCol="0">
                <a:spAutoFit/>
              </a:bodyPr>
              <a:p>
                <a:pPr algn="l"/>
                <a:r>
                  <a:rPr lang="en-US" sz="2800" b="1">
                    <a:latin typeface="Times New Roman" panose="02020603050405020304" charset="0"/>
                  </a:rPr>
                  <a:t>7</a:t>
                </a:r>
                <a:endParaRPr lang="en-US" sz="2800" b="1">
                  <a:latin typeface="Times New Roman" panose="02020603050405020304" charset="0"/>
                </a:endParaRPr>
              </a:p>
            </p:txBody>
          </p:sp>
          <p:grpSp>
            <p:nvGrpSpPr>
              <p:cNvPr id="60" name="Group 59"/>
              <p:cNvGrpSpPr/>
              <p:nvPr/>
            </p:nvGrpSpPr>
            <p:grpSpPr>
              <a:xfrm rot="0">
                <a:off x="7374" y="2118"/>
                <a:ext cx="5954" cy="582"/>
                <a:chOff x="11286" y="4773"/>
                <a:chExt cx="5954" cy="582"/>
              </a:xfrm>
            </p:grpSpPr>
            <p:cxnSp>
              <p:nvCxnSpPr>
                <p:cNvPr id="40" name="Straight Arrow Connector 39"/>
                <p:cNvCxnSpPr/>
                <p:nvPr/>
              </p:nvCxnSpPr>
              <p:spPr>
                <a:xfrm flipH="1">
                  <a:off x="11464" y="5346"/>
                  <a:ext cx="5755" cy="9"/>
                </a:xfrm>
                <a:prstGeom prst="straightConnector1">
                  <a:avLst/>
                </a:prstGeom>
                <a:ln w="28575">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9" name="Text Box 58"/>
                <p:cNvSpPr txBox="1"/>
                <p:nvPr/>
              </p:nvSpPr>
              <p:spPr>
                <a:xfrm>
                  <a:off x="11286" y="4773"/>
                  <a:ext cx="5954" cy="312"/>
                </a:xfrm>
                <a:prstGeom prst="rect">
                  <a:avLst/>
                </a:prstGeom>
                <a:noFill/>
              </p:spPr>
              <p:txBody>
                <a:bodyPr wrap="square" rtlCol="0">
                  <a:spAutoFit/>
                </a:bodyPr>
                <a:p>
                  <a:r>
                    <a:rPr lang="en-US" sz="1600" b="1"/>
                    <a:t>ĐẦM BIẾN KIỂU (MẢNH 8) X 2</a:t>
                  </a:r>
                  <a:endParaRPr lang="en-US" sz="1600" b="1"/>
                </a:p>
              </p:txBody>
            </p:sp>
          </p:grpSp>
        </p:grpSp>
        <p:grpSp>
          <p:nvGrpSpPr>
            <p:cNvPr id="118" name="Group 117"/>
            <p:cNvGrpSpPr/>
            <p:nvPr/>
          </p:nvGrpSpPr>
          <p:grpSpPr>
            <a:xfrm>
              <a:off x="10184" y="277"/>
              <a:ext cx="2329" cy="10258"/>
              <a:chOff x="7015" y="361"/>
              <a:chExt cx="2329" cy="10258"/>
            </a:xfrm>
          </p:grpSpPr>
          <p:sp>
            <p:nvSpPr>
              <p:cNvPr id="124" name="Freeform 123"/>
              <p:cNvSpPr/>
              <p:nvPr/>
            </p:nvSpPr>
            <p:spPr>
              <a:xfrm>
                <a:off x="7015" y="361"/>
                <a:ext cx="2087" cy="10258"/>
              </a:xfrm>
              <a:custGeom>
                <a:avLst/>
                <a:gdLst>
                  <a:gd name="connsiteX0" fmla="*/ 539 w 2568"/>
                  <a:gd name="connsiteY0" fmla="*/ 1774 h 12617"/>
                  <a:gd name="connsiteX1" fmla="*/ 0 w 2568"/>
                  <a:gd name="connsiteY1" fmla="*/ 0 h 12617"/>
                  <a:gd name="connsiteX2" fmla="*/ 2568 w 2568"/>
                  <a:gd name="connsiteY2" fmla="*/ 1118 h 12617"/>
                  <a:gd name="connsiteX3" fmla="*/ 2241 w 2568"/>
                  <a:gd name="connsiteY3" fmla="*/ 2917 h 12617"/>
                  <a:gd name="connsiteX4" fmla="*/ 1796 w 2568"/>
                  <a:gd name="connsiteY4" fmla="*/ 5139 h 12617"/>
                  <a:gd name="connsiteX5" fmla="*/ 1932 w 2568"/>
                  <a:gd name="connsiteY5" fmla="*/ 7824 h 12617"/>
                  <a:gd name="connsiteX6" fmla="*/ 1716 w 2568"/>
                  <a:gd name="connsiteY6" fmla="*/ 12569 h 12617"/>
                  <a:gd name="connsiteX7" fmla="*/ 157 w 2568"/>
                  <a:gd name="connsiteY7" fmla="*/ 12589 h 12617"/>
                  <a:gd name="connsiteX8" fmla="*/ 304 w 2568"/>
                  <a:gd name="connsiteY8" fmla="*/ 7941 h 12617"/>
                  <a:gd name="connsiteX9" fmla="*/ 863 w 2568"/>
                  <a:gd name="connsiteY9" fmla="*/ 4833 h 12617"/>
                  <a:gd name="connsiteX10" fmla="*/ 539 w 2568"/>
                  <a:gd name="connsiteY10" fmla="*/ 1774 h 1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68" h="12618">
                    <a:moveTo>
                      <a:pt x="539" y="1774"/>
                    </a:moveTo>
                    <a:cubicBezTo>
                      <a:pt x="364" y="1157"/>
                      <a:pt x="177" y="699"/>
                      <a:pt x="0" y="0"/>
                    </a:cubicBezTo>
                    <a:lnTo>
                      <a:pt x="2568" y="1118"/>
                    </a:lnTo>
                    <a:cubicBezTo>
                      <a:pt x="1945" y="1538"/>
                      <a:pt x="1741" y="2465"/>
                      <a:pt x="2241" y="2917"/>
                    </a:cubicBezTo>
                    <a:cubicBezTo>
                      <a:pt x="2526" y="3937"/>
                      <a:pt x="1953" y="4471"/>
                      <a:pt x="1796" y="5139"/>
                    </a:cubicBezTo>
                    <a:cubicBezTo>
                      <a:pt x="996" y="6607"/>
                      <a:pt x="1582" y="6858"/>
                      <a:pt x="1932" y="7824"/>
                    </a:cubicBezTo>
                    <a:cubicBezTo>
                      <a:pt x="2389" y="8574"/>
                      <a:pt x="1678" y="11546"/>
                      <a:pt x="1716" y="12569"/>
                    </a:cubicBezTo>
                    <a:cubicBezTo>
                      <a:pt x="650" y="12662"/>
                      <a:pt x="754" y="12595"/>
                      <a:pt x="157" y="12589"/>
                    </a:cubicBezTo>
                    <a:cubicBezTo>
                      <a:pt x="392" y="10631"/>
                      <a:pt x="1124" y="9221"/>
                      <a:pt x="304" y="7941"/>
                    </a:cubicBezTo>
                    <a:cubicBezTo>
                      <a:pt x="-363" y="6314"/>
                      <a:pt x="366" y="6574"/>
                      <a:pt x="863" y="4833"/>
                    </a:cubicBezTo>
                    <a:cubicBezTo>
                      <a:pt x="1180" y="3790"/>
                      <a:pt x="1050" y="3591"/>
                      <a:pt x="539" y="1774"/>
                    </a:cubicBezTo>
                    <a:close/>
                  </a:path>
                </a:pathLst>
              </a:cu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38" name="Group 37"/>
              <p:cNvGrpSpPr/>
              <p:nvPr/>
            </p:nvGrpSpPr>
            <p:grpSpPr>
              <a:xfrm rot="16200000">
                <a:off x="4858" y="4329"/>
                <a:ext cx="6374" cy="1675"/>
                <a:chOff x="6365" y="4004"/>
                <a:chExt cx="7840" cy="2061"/>
              </a:xfrm>
            </p:grpSpPr>
            <p:sp>
              <p:nvSpPr>
                <p:cNvPr id="15" name="Freeform 14"/>
                <p:cNvSpPr/>
                <p:nvPr/>
              </p:nvSpPr>
              <p:spPr>
                <a:xfrm>
                  <a:off x="12759" y="5959"/>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chemeClr val="accent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75" name="Group 74"/>
                <p:cNvGrpSpPr/>
                <p:nvPr/>
              </p:nvGrpSpPr>
              <p:grpSpPr>
                <a:xfrm rot="0">
                  <a:off x="6380" y="4004"/>
                  <a:ext cx="7825" cy="919"/>
                  <a:chOff x="7984" y="2909"/>
                  <a:chExt cx="7825" cy="919"/>
                </a:xfrm>
                <a:solidFill>
                  <a:schemeClr val="accent1"/>
                </a:solidFill>
              </p:grpSpPr>
              <p:grpSp>
                <p:nvGrpSpPr>
                  <p:cNvPr id="74" name="Group 73"/>
                  <p:cNvGrpSpPr/>
                  <p:nvPr/>
                </p:nvGrpSpPr>
                <p:grpSpPr>
                  <a:xfrm>
                    <a:off x="10364" y="2909"/>
                    <a:ext cx="5445" cy="919"/>
                    <a:chOff x="10364" y="2909"/>
                    <a:chExt cx="5445" cy="919"/>
                  </a:xfrm>
                  <a:grpFill/>
                </p:grpSpPr>
                <p:grpSp>
                  <p:nvGrpSpPr>
                    <p:cNvPr id="73" name="Group 72"/>
                    <p:cNvGrpSpPr/>
                    <p:nvPr/>
                  </p:nvGrpSpPr>
                  <p:grpSpPr>
                    <a:xfrm>
                      <a:off x="12249" y="3334"/>
                      <a:ext cx="3560" cy="494"/>
                      <a:chOff x="12249" y="3334"/>
                      <a:chExt cx="3560" cy="494"/>
                    </a:xfrm>
                    <a:grpFill/>
                  </p:grpSpPr>
                  <p:sp>
                    <p:nvSpPr>
                      <p:cNvPr id="16" name="Freeform 15"/>
                      <p:cNvSpPr/>
                      <p:nvPr/>
                    </p:nvSpPr>
                    <p:spPr>
                      <a:xfrm>
                        <a:off x="12249" y="3371"/>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71" name="Group 70"/>
                      <p:cNvGrpSpPr/>
                      <p:nvPr/>
                    </p:nvGrpSpPr>
                    <p:grpSpPr>
                      <a:xfrm>
                        <a:off x="14363" y="3334"/>
                        <a:ext cx="1446" cy="494"/>
                        <a:chOff x="14363" y="3334"/>
                        <a:chExt cx="1446" cy="494"/>
                      </a:xfrm>
                      <a:grpFill/>
                    </p:grpSpPr>
                    <p:sp>
                      <p:nvSpPr>
                        <p:cNvPr id="17" name="Freeform 16"/>
                        <p:cNvSpPr/>
                        <p:nvPr/>
                      </p:nvSpPr>
                      <p:spPr>
                        <a:xfrm>
                          <a:off x="15809" y="3334"/>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8" name="Freeform 17"/>
                        <p:cNvSpPr/>
                        <p:nvPr/>
                      </p:nvSpPr>
                      <p:spPr>
                        <a:xfrm>
                          <a:off x="14363" y="372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sp>
                  <p:nvSpPr>
                    <p:cNvPr id="47" name="Freeform 46"/>
                    <p:cNvSpPr/>
                    <p:nvPr/>
                  </p:nvSpPr>
                  <p:spPr>
                    <a:xfrm>
                      <a:off x="10364" y="2909"/>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55" name="Freeform 54"/>
                  <p:cNvSpPr/>
                  <p:nvPr/>
                </p:nvSpPr>
                <p:spPr>
                  <a:xfrm>
                    <a:off x="7984" y="3379"/>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76" name="Group 75"/>
                <p:cNvGrpSpPr/>
                <p:nvPr/>
              </p:nvGrpSpPr>
              <p:grpSpPr>
                <a:xfrm rot="0">
                  <a:off x="6365" y="5096"/>
                  <a:ext cx="4265" cy="549"/>
                  <a:chOff x="8002" y="4112"/>
                  <a:chExt cx="4265" cy="549"/>
                </a:xfrm>
                <a:solidFill>
                  <a:schemeClr val="accent1"/>
                </a:solidFill>
              </p:grpSpPr>
              <p:sp>
                <p:nvSpPr>
                  <p:cNvPr id="31" name="Freeform 30"/>
                  <p:cNvSpPr/>
                  <p:nvPr/>
                </p:nvSpPr>
                <p:spPr>
                  <a:xfrm>
                    <a:off x="12267" y="411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8" name="Freeform 47"/>
                  <p:cNvSpPr/>
                  <p:nvPr/>
                </p:nvSpPr>
                <p:spPr>
                  <a:xfrm>
                    <a:off x="10382" y="4280"/>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6" name="Freeform 55"/>
                  <p:cNvSpPr/>
                  <p:nvPr/>
                </p:nvSpPr>
                <p:spPr>
                  <a:xfrm>
                    <a:off x="8002" y="4555"/>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grp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nvGrpSpPr>
              <p:cNvPr id="37" name="Group 36"/>
              <p:cNvGrpSpPr/>
              <p:nvPr/>
            </p:nvGrpSpPr>
            <p:grpSpPr>
              <a:xfrm rot="16200000">
                <a:off x="4306" y="4468"/>
                <a:ext cx="8321" cy="1757"/>
                <a:chOff x="5187" y="4526"/>
                <a:chExt cx="10235" cy="2162"/>
              </a:xfrm>
            </p:grpSpPr>
            <p:sp>
              <p:nvSpPr>
                <p:cNvPr id="186" name="Text Box 185"/>
                <p:cNvSpPr txBox="1"/>
                <p:nvPr/>
              </p:nvSpPr>
              <p:spPr>
                <a:xfrm rot="5400000">
                  <a:off x="14378" y="4565"/>
                  <a:ext cx="1077" cy="1011"/>
                </a:xfrm>
                <a:prstGeom prst="rect">
                  <a:avLst/>
                </a:prstGeom>
                <a:noFill/>
                <a:extLst>
                  <a:ext uri="{909E8E84-426E-40DD-AFC4-6F175D3DCCD1}">
                    <a14:hiddenFill xmlns:a14="http://schemas.microsoft.com/office/drawing/2010/main">
                      <a:grpFill/>
                    </a14:hiddenFill>
                  </a:ext>
                </a:extLst>
              </p:spPr>
              <p:txBody>
                <a:bodyPr wrap="square" rtlCol="0">
                  <a:spAutoFit/>
                </a:bodyPr>
                <a:p>
                  <a:pPr algn="l"/>
                  <a:r>
                    <a:rPr lang="en-US" sz="2800" b="1">
                      <a:latin typeface="Times New Roman" panose="02020603050405020304" charset="0"/>
                    </a:rPr>
                    <a:t>6</a:t>
                  </a:r>
                  <a:endParaRPr lang="en-US" sz="2800" b="1">
                    <a:latin typeface="Times New Roman" panose="02020603050405020304" charset="0"/>
                  </a:endParaRPr>
                </a:p>
              </p:txBody>
            </p:sp>
            <p:sp>
              <p:nvSpPr>
                <p:cNvPr id="178" name="Text Box 177"/>
                <p:cNvSpPr txBox="1"/>
                <p:nvPr/>
              </p:nvSpPr>
              <p:spPr>
                <a:xfrm rot="5400000">
                  <a:off x="12271" y="5665"/>
                  <a:ext cx="1033" cy="1012"/>
                </a:xfrm>
                <a:prstGeom prst="rect">
                  <a:avLst/>
                </a:prstGeom>
                <a:noFill/>
                <a:extLst>
                  <a:ext uri="{909E8E84-426E-40DD-AFC4-6F175D3DCCD1}">
                    <a14:hiddenFill xmlns:a14="http://schemas.microsoft.com/office/drawing/2010/main">
                      <a:grpFill/>
                    </a14:hiddenFill>
                  </a:ext>
                </a:extLst>
              </p:spPr>
              <p:txBody>
                <a:bodyPr wrap="square" rtlCol="0">
                  <a:spAutoFit/>
                </a:bodyPr>
                <a:p>
                  <a:pPr algn="l"/>
                  <a:r>
                    <a:rPr lang="en-US" sz="2800" b="1">
                      <a:latin typeface="Times New Roman" panose="02020603050405020304" charset="0"/>
                    </a:rPr>
                    <a:t>5</a:t>
                  </a:r>
                  <a:endParaRPr lang="en-US" sz="2800" b="1">
                    <a:latin typeface="Times New Roman" panose="02020603050405020304" charset="0"/>
                  </a:endParaRPr>
                </a:p>
              </p:txBody>
            </p:sp>
            <p:grpSp>
              <p:nvGrpSpPr>
                <p:cNvPr id="105" name="Group 104"/>
                <p:cNvGrpSpPr/>
                <p:nvPr/>
              </p:nvGrpSpPr>
              <p:grpSpPr>
                <a:xfrm rot="0">
                  <a:off x="5187" y="4526"/>
                  <a:ext cx="5954" cy="536"/>
                  <a:chOff x="8246" y="4413"/>
                  <a:chExt cx="5954" cy="536"/>
                </a:xfrm>
              </p:grpSpPr>
              <p:cxnSp>
                <p:nvCxnSpPr>
                  <p:cNvPr id="106" name="Straight Arrow Connector 105"/>
                  <p:cNvCxnSpPr/>
                  <p:nvPr/>
                </p:nvCxnSpPr>
                <p:spPr>
                  <a:xfrm flipH="1">
                    <a:off x="8267" y="4940"/>
                    <a:ext cx="5725" cy="9"/>
                  </a:xfrm>
                  <a:prstGeom prst="straightConnector1">
                    <a:avLst/>
                  </a:prstGeom>
                  <a:ln w="28575">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07" name="Text Box 106"/>
                  <p:cNvSpPr txBox="1"/>
                  <p:nvPr/>
                </p:nvSpPr>
                <p:spPr>
                  <a:xfrm>
                    <a:off x="8246" y="4413"/>
                    <a:ext cx="5954" cy="374"/>
                  </a:xfrm>
                  <a:prstGeom prst="rect">
                    <a:avLst/>
                  </a:prstGeom>
                  <a:noFill/>
                </p:spPr>
                <p:txBody>
                  <a:bodyPr wrap="square" rtlCol="0">
                    <a:spAutoFit/>
                  </a:bodyPr>
                  <a:p>
                    <a:r>
                      <a:rPr lang="en-US" sz="1600" b="1"/>
                      <a:t>ĐẦM BIẾN KIỂU (MẢNH 6) X 2</a:t>
                    </a:r>
                    <a:endParaRPr lang="en-US" sz="1600" b="1"/>
                  </a:p>
                </p:txBody>
              </p:sp>
            </p:grpSp>
          </p:grpSp>
        </p:grpSp>
        <p:grpSp>
          <p:nvGrpSpPr>
            <p:cNvPr id="128" name="Group 127"/>
            <p:cNvGrpSpPr/>
            <p:nvPr/>
          </p:nvGrpSpPr>
          <p:grpSpPr>
            <a:xfrm>
              <a:off x="16743" y="566"/>
              <a:ext cx="1453" cy="9920"/>
              <a:chOff x="11146" y="708"/>
              <a:chExt cx="1453" cy="9920"/>
            </a:xfrm>
          </p:grpSpPr>
          <p:sp>
            <p:nvSpPr>
              <p:cNvPr id="143" name="Freeform 142"/>
              <p:cNvSpPr/>
              <p:nvPr/>
            </p:nvSpPr>
            <p:spPr>
              <a:xfrm rot="16200000">
                <a:off x="6912" y="4941"/>
                <a:ext cx="9920" cy="1453"/>
              </a:xfrm>
              <a:custGeom>
                <a:avLst/>
                <a:gdLst>
                  <a:gd name="connsiteX0" fmla="*/ 23 w 12202"/>
                  <a:gd name="connsiteY0" fmla="*/ 1008 h 1787"/>
                  <a:gd name="connsiteX1" fmla="*/ 3926 w 12202"/>
                  <a:gd name="connsiteY1" fmla="*/ 401 h 1787"/>
                  <a:gd name="connsiteX2" fmla="*/ 7230 w 12202"/>
                  <a:gd name="connsiteY2" fmla="*/ 200 h 1787"/>
                  <a:gd name="connsiteX3" fmla="*/ 8692 w 12202"/>
                  <a:gd name="connsiteY3" fmla="*/ 75 h 1787"/>
                  <a:gd name="connsiteX4" fmla="*/ 10895 w 12202"/>
                  <a:gd name="connsiteY4" fmla="*/ 469 h 1787"/>
                  <a:gd name="connsiteX5" fmla="*/ 12203 w 12202"/>
                  <a:gd name="connsiteY5" fmla="*/ 597 h 1787"/>
                  <a:gd name="connsiteX6" fmla="*/ 11779 w 12202"/>
                  <a:gd name="connsiteY6" fmla="*/ 1786 h 1787"/>
                  <a:gd name="connsiteX7" fmla="*/ 8 w 12202"/>
                  <a:gd name="connsiteY7" fmla="*/ 1788 h 1787"/>
                  <a:gd name="connsiteX8" fmla="*/ 23 w 12202"/>
                  <a:gd name="connsiteY8" fmla="*/ 1008 h 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3" h="1788">
                    <a:moveTo>
                      <a:pt x="23" y="1008"/>
                    </a:moveTo>
                    <a:cubicBezTo>
                      <a:pt x="1780" y="934"/>
                      <a:pt x="2728" y="706"/>
                      <a:pt x="3926" y="401"/>
                    </a:cubicBezTo>
                    <a:cubicBezTo>
                      <a:pt x="5890" y="-265"/>
                      <a:pt x="6794" y="71"/>
                      <a:pt x="7230" y="200"/>
                    </a:cubicBezTo>
                    <a:cubicBezTo>
                      <a:pt x="7623" y="395"/>
                      <a:pt x="8248" y="87"/>
                      <a:pt x="8692" y="75"/>
                    </a:cubicBezTo>
                    <a:cubicBezTo>
                      <a:pt x="9286" y="89"/>
                      <a:pt x="9846" y="451"/>
                      <a:pt x="10895" y="469"/>
                    </a:cubicBezTo>
                    <a:lnTo>
                      <a:pt x="12203" y="597"/>
                    </a:lnTo>
                    <a:cubicBezTo>
                      <a:pt x="11926" y="1049"/>
                      <a:pt x="11827" y="1461"/>
                      <a:pt x="11779" y="1786"/>
                    </a:cubicBezTo>
                    <a:lnTo>
                      <a:pt x="8" y="1788"/>
                    </a:lnTo>
                    <a:cubicBezTo>
                      <a:pt x="-15" y="1599"/>
                      <a:pt x="21" y="1185"/>
                      <a:pt x="23" y="1008"/>
                    </a:cubicBezTo>
                    <a:close/>
                  </a:path>
                </a:pathLst>
              </a:custGeom>
              <a:solidFill>
                <a:schemeClr val="accent1">
                  <a:lumMod val="40000"/>
                  <a:lumOff val="60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24" name="Group 23"/>
              <p:cNvGrpSpPr/>
              <p:nvPr/>
            </p:nvGrpSpPr>
            <p:grpSpPr>
              <a:xfrm rot="16200000">
                <a:off x="8488" y="4742"/>
                <a:ext cx="6412" cy="670"/>
                <a:chOff x="6322" y="8959"/>
                <a:chExt cx="7887" cy="824"/>
              </a:xfrm>
            </p:grpSpPr>
            <p:sp>
              <p:nvSpPr>
                <p:cNvPr id="137" name="Freeform 136"/>
                <p:cNvSpPr/>
                <p:nvPr/>
              </p:nvSpPr>
              <p:spPr>
                <a:xfrm>
                  <a:off x="6322" y="9555"/>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23" name="Group 22"/>
                <p:cNvGrpSpPr/>
                <p:nvPr/>
              </p:nvGrpSpPr>
              <p:grpSpPr>
                <a:xfrm>
                  <a:off x="8575" y="8959"/>
                  <a:ext cx="5634" cy="549"/>
                  <a:chOff x="8575" y="8959"/>
                  <a:chExt cx="5634" cy="549"/>
                </a:xfrm>
              </p:grpSpPr>
              <p:sp>
                <p:nvSpPr>
                  <p:cNvPr id="134" name="Freeform 133"/>
                  <p:cNvSpPr/>
                  <p:nvPr/>
                </p:nvSpPr>
                <p:spPr>
                  <a:xfrm>
                    <a:off x="12644" y="8968"/>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35" name="Freeform 134"/>
                  <p:cNvSpPr/>
                  <p:nvPr/>
                </p:nvSpPr>
                <p:spPr>
                  <a:xfrm>
                    <a:off x="10743" y="9062"/>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36" name="Freeform 135"/>
                  <p:cNvSpPr/>
                  <p:nvPr/>
                </p:nvSpPr>
                <p:spPr>
                  <a:xfrm>
                    <a:off x="8575" y="8959"/>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49" name="Freeform 148"/>
                  <p:cNvSpPr/>
                  <p:nvPr/>
                </p:nvSpPr>
                <p:spPr>
                  <a:xfrm>
                    <a:off x="14209" y="9280"/>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nvGrpSpPr>
              <p:cNvPr id="51" name="Group 50"/>
              <p:cNvGrpSpPr/>
              <p:nvPr/>
            </p:nvGrpSpPr>
            <p:grpSpPr>
              <a:xfrm rot="16200000">
                <a:off x="8871" y="3665"/>
                <a:ext cx="6175" cy="875"/>
                <a:chOff x="7652" y="9095"/>
                <a:chExt cx="7595" cy="1077"/>
              </a:xfrm>
            </p:grpSpPr>
            <p:cxnSp>
              <p:nvCxnSpPr>
                <p:cNvPr id="180" name="Straight Arrow Connector 179"/>
                <p:cNvCxnSpPr/>
                <p:nvPr/>
              </p:nvCxnSpPr>
              <p:spPr>
                <a:xfrm flipH="1" flipV="1">
                  <a:off x="8795" y="9924"/>
                  <a:ext cx="5392" cy="20"/>
                </a:xfrm>
                <a:prstGeom prst="straightConnector1">
                  <a:avLst/>
                </a:prstGeom>
                <a:ln w="28575">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rot="0">
                  <a:off x="7652" y="9095"/>
                  <a:ext cx="7595" cy="1077"/>
                  <a:chOff x="7568" y="9185"/>
                  <a:chExt cx="7595" cy="1077"/>
                </a:xfrm>
              </p:grpSpPr>
              <p:sp>
                <p:nvSpPr>
                  <p:cNvPr id="181" name="Text Box 180"/>
                  <p:cNvSpPr txBox="1"/>
                  <p:nvPr/>
                </p:nvSpPr>
                <p:spPr>
                  <a:xfrm>
                    <a:off x="8114" y="9460"/>
                    <a:ext cx="6065" cy="653"/>
                  </a:xfrm>
                  <a:prstGeom prst="rect">
                    <a:avLst/>
                  </a:prstGeom>
                  <a:noFill/>
                </p:spPr>
                <p:txBody>
                  <a:bodyPr wrap="square" rtlCol="0">
                    <a:spAutoFit/>
                  </a:bodyPr>
                  <a:p>
                    <a:r>
                      <a:rPr lang="en-US" sz="1600" b="1"/>
                      <a:t>ĐẦM BIẾN KIỂU ( MẢNH 1) X 1</a:t>
                    </a:r>
                    <a:endParaRPr lang="en-US" sz="1600" b="1"/>
                  </a:p>
                </p:txBody>
              </p:sp>
              <p:sp>
                <p:nvSpPr>
                  <p:cNvPr id="131" name="Text Box 130"/>
                  <p:cNvSpPr txBox="1"/>
                  <p:nvPr/>
                </p:nvSpPr>
                <p:spPr>
                  <a:xfrm rot="5400000">
                    <a:off x="14213" y="9312"/>
                    <a:ext cx="888" cy="1011"/>
                  </a:xfrm>
                  <a:prstGeom prst="rect">
                    <a:avLst/>
                  </a:prstGeom>
                  <a:noFill/>
                </p:spPr>
                <p:txBody>
                  <a:bodyPr wrap="square" rtlCol="0">
                    <a:spAutoFit/>
                  </a:bodyPr>
                  <a:p>
                    <a:r>
                      <a:rPr lang="en-US" sz="2800" b="1">
                        <a:latin typeface="Times New Roman" panose="02020603050405020304" charset="0"/>
                      </a:rPr>
                      <a:t>1</a:t>
                    </a:r>
                    <a:endParaRPr lang="en-US" sz="2800" b="1">
                      <a:latin typeface="Times New Roman" panose="02020603050405020304" charset="0"/>
                    </a:endParaRPr>
                  </a:p>
                </p:txBody>
              </p:sp>
              <p:sp>
                <p:nvSpPr>
                  <p:cNvPr id="132" name="Text Box 131"/>
                  <p:cNvSpPr txBox="1"/>
                  <p:nvPr/>
                </p:nvSpPr>
                <p:spPr>
                  <a:xfrm rot="5400000">
                    <a:off x="7612" y="9140"/>
                    <a:ext cx="924" cy="1013"/>
                  </a:xfrm>
                  <a:prstGeom prst="rect">
                    <a:avLst/>
                  </a:prstGeom>
                  <a:noFill/>
                </p:spPr>
                <p:txBody>
                  <a:bodyPr wrap="square" rtlCol="0">
                    <a:spAutoFit/>
                  </a:bodyPr>
                  <a:p>
                    <a:pPr algn="l"/>
                    <a:r>
                      <a:rPr lang="en-US" sz="2800" b="1">
                        <a:latin typeface="Times New Roman" panose="02020603050405020304" charset="0"/>
                        <a:sym typeface="+mn-ea"/>
                      </a:rPr>
                      <a:t>2</a:t>
                    </a:r>
                    <a:endParaRPr lang="en-US" sz="2800" b="1">
                      <a:latin typeface="Times New Roman" panose="02020603050405020304" charset="0"/>
                    </a:endParaRPr>
                  </a:p>
                </p:txBody>
              </p:sp>
            </p:grpSp>
          </p:grpSp>
        </p:grpSp>
        <p:grpSp>
          <p:nvGrpSpPr>
            <p:cNvPr id="122" name="Group 121"/>
            <p:cNvGrpSpPr/>
            <p:nvPr/>
          </p:nvGrpSpPr>
          <p:grpSpPr>
            <a:xfrm>
              <a:off x="13910" y="371"/>
              <a:ext cx="2652" cy="10297"/>
              <a:chOff x="8925" y="354"/>
              <a:chExt cx="2652" cy="10297"/>
            </a:xfrm>
          </p:grpSpPr>
          <p:grpSp>
            <p:nvGrpSpPr>
              <p:cNvPr id="121" name="Group 120"/>
              <p:cNvGrpSpPr/>
              <p:nvPr/>
            </p:nvGrpSpPr>
            <p:grpSpPr>
              <a:xfrm>
                <a:off x="8925" y="534"/>
                <a:ext cx="2420" cy="10117"/>
                <a:chOff x="8925" y="534"/>
                <a:chExt cx="2420" cy="10117"/>
              </a:xfrm>
            </p:grpSpPr>
            <p:sp>
              <p:nvSpPr>
                <p:cNvPr id="120" name="Freeform 119"/>
                <p:cNvSpPr/>
                <p:nvPr/>
              </p:nvSpPr>
              <p:spPr>
                <a:xfrm rot="16200000">
                  <a:off x="5076" y="4382"/>
                  <a:ext cx="10117" cy="2420"/>
                </a:xfrm>
                <a:custGeom>
                  <a:avLst/>
                  <a:gdLst>
                    <a:gd name="connsiteX0" fmla="*/ 159 w 12445"/>
                    <a:gd name="connsiteY0" fmla="*/ 119 h 2977"/>
                    <a:gd name="connsiteX1" fmla="*/ 3948 w 12445"/>
                    <a:gd name="connsiteY1" fmla="*/ 23 h 2977"/>
                    <a:gd name="connsiteX2" fmla="*/ 6498 w 12445"/>
                    <a:gd name="connsiteY2" fmla="*/ 1246 h 2977"/>
                    <a:gd name="connsiteX3" fmla="*/ 8523 w 12445"/>
                    <a:gd name="connsiteY3" fmla="*/ 1425 h 2977"/>
                    <a:gd name="connsiteX4" fmla="*/ 9812 w 12445"/>
                    <a:gd name="connsiteY4" fmla="*/ 648 h 2977"/>
                    <a:gd name="connsiteX5" fmla="*/ 11329 w 12445"/>
                    <a:gd name="connsiteY5" fmla="*/ 169 h 2977"/>
                    <a:gd name="connsiteX6" fmla="*/ 12445 w 12445"/>
                    <a:gd name="connsiteY6" fmla="*/ 2323 h 2977"/>
                    <a:gd name="connsiteX7" fmla="*/ 11945 w 12445"/>
                    <a:gd name="connsiteY7" fmla="*/ 2977 h 2977"/>
                    <a:gd name="connsiteX8" fmla="*/ 9305 w 12445"/>
                    <a:gd name="connsiteY8" fmla="*/ 2614 h 2977"/>
                    <a:gd name="connsiteX9" fmla="*/ 7928 w 12445"/>
                    <a:gd name="connsiteY9" fmla="*/ 2614 h 2977"/>
                    <a:gd name="connsiteX10" fmla="*/ 6525 w 12445"/>
                    <a:gd name="connsiteY10" fmla="*/ 2228 h 2977"/>
                    <a:gd name="connsiteX11" fmla="*/ 3330 w 12445"/>
                    <a:gd name="connsiteY11" fmla="*/ 1337 h 2977"/>
                    <a:gd name="connsiteX12" fmla="*/ 0 w 12445"/>
                    <a:gd name="connsiteY12" fmla="*/ 877 h 2977"/>
                    <a:gd name="connsiteX13" fmla="*/ 159 w 12445"/>
                    <a:gd name="connsiteY13" fmla="*/ 119 h 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445" h="2977">
                      <a:moveTo>
                        <a:pt x="159" y="119"/>
                      </a:moveTo>
                      <a:cubicBezTo>
                        <a:pt x="1335" y="75"/>
                        <a:pt x="2960" y="-52"/>
                        <a:pt x="3948" y="23"/>
                      </a:cubicBezTo>
                      <a:cubicBezTo>
                        <a:pt x="5191" y="142"/>
                        <a:pt x="5643" y="594"/>
                        <a:pt x="6498" y="1246"/>
                      </a:cubicBezTo>
                      <a:cubicBezTo>
                        <a:pt x="7273" y="1737"/>
                        <a:pt x="7788" y="1473"/>
                        <a:pt x="8523" y="1425"/>
                      </a:cubicBezTo>
                      <a:cubicBezTo>
                        <a:pt x="9218" y="1311"/>
                        <a:pt x="9464" y="1008"/>
                        <a:pt x="9812" y="648"/>
                      </a:cubicBezTo>
                      <a:cubicBezTo>
                        <a:pt x="10574" y="986"/>
                        <a:pt x="11088" y="576"/>
                        <a:pt x="11329" y="169"/>
                      </a:cubicBezTo>
                      <a:lnTo>
                        <a:pt x="12445" y="2323"/>
                      </a:lnTo>
                      <a:lnTo>
                        <a:pt x="11945" y="2977"/>
                      </a:lnTo>
                      <a:cubicBezTo>
                        <a:pt x="11011" y="2882"/>
                        <a:pt x="9799" y="2858"/>
                        <a:pt x="9305" y="2614"/>
                      </a:cubicBezTo>
                      <a:cubicBezTo>
                        <a:pt x="8690" y="2354"/>
                        <a:pt x="8609" y="2492"/>
                        <a:pt x="7928" y="2614"/>
                      </a:cubicBezTo>
                      <a:cubicBezTo>
                        <a:pt x="7019" y="2861"/>
                        <a:pt x="7369" y="2602"/>
                        <a:pt x="6525" y="2228"/>
                      </a:cubicBezTo>
                      <a:cubicBezTo>
                        <a:pt x="5258" y="1711"/>
                        <a:pt x="4467" y="1541"/>
                        <a:pt x="3330" y="1337"/>
                      </a:cubicBezTo>
                      <a:lnTo>
                        <a:pt x="0" y="877"/>
                      </a:lnTo>
                      <a:lnTo>
                        <a:pt x="159" y="119"/>
                      </a:lnTo>
                      <a:close/>
                    </a:path>
                  </a:pathLst>
                </a:cu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43" name="Group 42"/>
                <p:cNvGrpSpPr/>
                <p:nvPr/>
              </p:nvGrpSpPr>
              <p:grpSpPr>
                <a:xfrm rot="16200000">
                  <a:off x="6887" y="4065"/>
                  <a:ext cx="6405" cy="2077"/>
                  <a:chOff x="6326" y="6332"/>
                  <a:chExt cx="7879" cy="2555"/>
                </a:xfrm>
              </p:grpSpPr>
              <p:sp>
                <p:nvSpPr>
                  <p:cNvPr id="79" name="Freeform 78"/>
                  <p:cNvSpPr/>
                  <p:nvPr/>
                </p:nvSpPr>
                <p:spPr>
                  <a:xfrm>
                    <a:off x="6362" y="6332"/>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1" name="Freeform 90"/>
                  <p:cNvSpPr/>
                  <p:nvPr/>
                </p:nvSpPr>
                <p:spPr>
                  <a:xfrm>
                    <a:off x="8615" y="6589"/>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41" name="Group 40"/>
                  <p:cNvGrpSpPr/>
                  <p:nvPr/>
                </p:nvGrpSpPr>
                <p:grpSpPr>
                  <a:xfrm>
                    <a:off x="6326" y="7043"/>
                    <a:ext cx="7879" cy="1844"/>
                    <a:chOff x="6326" y="7043"/>
                    <a:chExt cx="7879" cy="1844"/>
                  </a:xfrm>
                </p:grpSpPr>
                <p:sp>
                  <p:nvSpPr>
                    <p:cNvPr id="90" name="Freeform 89"/>
                    <p:cNvSpPr/>
                    <p:nvPr/>
                  </p:nvSpPr>
                  <p:spPr>
                    <a:xfrm>
                      <a:off x="14205" y="8659"/>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4" name="Freeform 93"/>
                    <p:cNvSpPr/>
                    <p:nvPr/>
                  </p:nvSpPr>
                  <p:spPr>
                    <a:xfrm>
                      <a:off x="12640" y="8346"/>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5" name="Freeform 94"/>
                    <p:cNvSpPr/>
                    <p:nvPr/>
                  </p:nvSpPr>
                  <p:spPr>
                    <a:xfrm>
                      <a:off x="10747" y="8414"/>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6" name="Freeform 95"/>
                    <p:cNvSpPr/>
                    <p:nvPr/>
                  </p:nvSpPr>
                  <p:spPr>
                    <a:xfrm>
                      <a:off x="8565" y="7492"/>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7" name="Freeform 96"/>
                    <p:cNvSpPr/>
                    <p:nvPr/>
                  </p:nvSpPr>
                  <p:spPr>
                    <a:xfrm>
                      <a:off x="6326" y="7043"/>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2" name="Group 41"/>
                  <p:cNvGrpSpPr/>
                  <p:nvPr/>
                </p:nvGrpSpPr>
                <p:grpSpPr>
                  <a:xfrm>
                    <a:off x="10775" y="7542"/>
                    <a:ext cx="1839" cy="460"/>
                    <a:chOff x="10783" y="7561"/>
                    <a:chExt cx="1839" cy="460"/>
                  </a:xfrm>
                </p:grpSpPr>
                <p:sp>
                  <p:nvSpPr>
                    <p:cNvPr id="92" name="Freeform 91"/>
                    <p:cNvSpPr/>
                    <p:nvPr/>
                  </p:nvSpPr>
                  <p:spPr>
                    <a:xfrm>
                      <a:off x="12622" y="7561"/>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3" name="Freeform 92"/>
                    <p:cNvSpPr/>
                    <p:nvPr/>
                  </p:nvSpPr>
                  <p:spPr>
                    <a:xfrm>
                      <a:off x="10783" y="7793"/>
                      <a:ext cx="0" cy="228"/>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grpSp>
            <p:nvGrpSpPr>
              <p:cNvPr id="50" name="Group 49"/>
              <p:cNvGrpSpPr/>
              <p:nvPr/>
            </p:nvGrpSpPr>
            <p:grpSpPr>
              <a:xfrm rot="16200000">
                <a:off x="8135" y="1999"/>
                <a:ext cx="5087" cy="1796"/>
                <a:chOff x="9931" y="7169"/>
                <a:chExt cx="6257" cy="2210"/>
              </a:xfrm>
            </p:grpSpPr>
            <p:sp>
              <p:nvSpPr>
                <p:cNvPr id="87" name="Text Box 86"/>
                <p:cNvSpPr txBox="1"/>
                <p:nvPr/>
              </p:nvSpPr>
              <p:spPr>
                <a:xfrm rot="5400000">
                  <a:off x="14257" y="8429"/>
                  <a:ext cx="888" cy="1011"/>
                </a:xfrm>
                <a:prstGeom prst="rect">
                  <a:avLst/>
                </a:prstGeom>
                <a:noFill/>
              </p:spPr>
              <p:txBody>
                <a:bodyPr wrap="square" rtlCol="0">
                  <a:spAutoFit/>
                </a:bodyPr>
                <a:p>
                  <a:r>
                    <a:rPr lang="en-US" sz="2800" b="1">
                      <a:latin typeface="Times New Roman" panose="02020603050405020304" charset="0"/>
                    </a:rPr>
                    <a:t>1</a:t>
                  </a:r>
                  <a:endParaRPr lang="en-US" sz="2800" b="1">
                    <a:latin typeface="Times New Roman" panose="02020603050405020304" charset="0"/>
                  </a:endParaRPr>
                </a:p>
              </p:txBody>
            </p:sp>
            <p:grpSp>
              <p:nvGrpSpPr>
                <p:cNvPr id="45" name="Group 44"/>
                <p:cNvGrpSpPr/>
                <p:nvPr/>
              </p:nvGrpSpPr>
              <p:grpSpPr>
                <a:xfrm>
                  <a:off x="9931" y="7169"/>
                  <a:ext cx="6257" cy="1221"/>
                  <a:chOff x="9931" y="7169"/>
                  <a:chExt cx="6257" cy="1221"/>
                </a:xfrm>
              </p:grpSpPr>
              <p:sp>
                <p:nvSpPr>
                  <p:cNvPr id="82" name="Text Box 81"/>
                  <p:cNvSpPr txBox="1"/>
                  <p:nvPr/>
                </p:nvSpPr>
                <p:spPr>
                  <a:xfrm rot="5400000">
                    <a:off x="12446" y="7085"/>
                    <a:ext cx="843" cy="1011"/>
                  </a:xfrm>
                  <a:prstGeom prst="rect">
                    <a:avLst/>
                  </a:prstGeom>
                  <a:noFill/>
                </p:spPr>
                <p:txBody>
                  <a:bodyPr wrap="square" rtlCol="0">
                    <a:spAutoFit/>
                  </a:bodyPr>
                  <a:p>
                    <a:pPr algn="l"/>
                    <a:r>
                      <a:rPr lang="en-US" sz="2800" b="1">
                        <a:latin typeface="Times New Roman" panose="02020603050405020304" charset="0"/>
                      </a:rPr>
                      <a:t>4</a:t>
                    </a:r>
                    <a:endParaRPr lang="en-US" sz="2800" b="1">
                      <a:latin typeface="Times New Roman" panose="02020603050405020304" charset="0"/>
                    </a:endParaRPr>
                  </a:p>
                </p:txBody>
              </p:sp>
              <p:grpSp>
                <p:nvGrpSpPr>
                  <p:cNvPr id="108" name="Group 107"/>
                  <p:cNvGrpSpPr/>
                  <p:nvPr/>
                </p:nvGrpSpPr>
                <p:grpSpPr>
                  <a:xfrm rot="0">
                    <a:off x="9931" y="7798"/>
                    <a:ext cx="6257" cy="592"/>
                    <a:chOff x="12518" y="4829"/>
                    <a:chExt cx="6257" cy="592"/>
                  </a:xfrm>
                </p:grpSpPr>
                <p:cxnSp>
                  <p:nvCxnSpPr>
                    <p:cNvPr id="109" name="Straight Arrow Connector 108"/>
                    <p:cNvCxnSpPr/>
                    <p:nvPr/>
                  </p:nvCxnSpPr>
                  <p:spPr>
                    <a:xfrm flipH="1">
                      <a:off x="13142" y="5350"/>
                      <a:ext cx="4757" cy="71"/>
                    </a:xfrm>
                    <a:prstGeom prst="straightConnector1">
                      <a:avLst/>
                    </a:prstGeom>
                    <a:ln w="28575">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0" name="Text Box 109"/>
                    <p:cNvSpPr txBox="1"/>
                    <p:nvPr/>
                  </p:nvSpPr>
                  <p:spPr>
                    <a:xfrm>
                      <a:off x="12518" y="4829"/>
                      <a:ext cx="6257" cy="312"/>
                    </a:xfrm>
                    <a:prstGeom prst="rect">
                      <a:avLst/>
                    </a:prstGeom>
                    <a:noFill/>
                  </p:spPr>
                  <p:txBody>
                    <a:bodyPr wrap="square" rtlCol="0">
                      <a:spAutoFit/>
                    </a:bodyPr>
                    <a:p>
                      <a:r>
                        <a:rPr lang="en-US" sz="1600" b="1"/>
                        <a:t>ĐẦM BIẾN KIỂU(MẢNH 2)X 2</a:t>
                      </a:r>
                      <a:endParaRPr lang="en-US" sz="1600" b="1"/>
                    </a:p>
                  </p:txBody>
                </p:sp>
              </p:grpSp>
            </p:grpSp>
          </p:grpSp>
        </p:grpSp>
        <p:sp>
          <p:nvSpPr>
            <p:cNvPr id="14" name="Freeform 13"/>
            <p:cNvSpPr/>
            <p:nvPr/>
          </p:nvSpPr>
          <p:spPr>
            <a:xfrm>
              <a:off x="8919" y="209"/>
              <a:ext cx="1742" cy="7566"/>
            </a:xfrm>
            <a:custGeom>
              <a:avLst/>
              <a:gdLst>
                <a:gd name="connsiteX0" fmla="*/ 7 w 2143"/>
                <a:gd name="connsiteY0" fmla="*/ 235 h 9307"/>
                <a:gd name="connsiteX1" fmla="*/ 1047 w 2143"/>
                <a:gd name="connsiteY1" fmla="*/ 4629 h 9307"/>
                <a:gd name="connsiteX2" fmla="*/ 387 w 2143"/>
                <a:gd name="connsiteY2" fmla="*/ 6634 h 9307"/>
                <a:gd name="connsiteX3" fmla="*/ 838 w 2143"/>
                <a:gd name="connsiteY3" fmla="*/ 8403 h 9307"/>
                <a:gd name="connsiteX4" fmla="*/ 1995 w 2143"/>
                <a:gd name="connsiteY4" fmla="*/ 9307 h 9307"/>
                <a:gd name="connsiteX5" fmla="*/ 1435 w 2143"/>
                <a:gd name="connsiteY5" fmla="*/ 6343 h 9307"/>
                <a:gd name="connsiteX6" fmla="*/ 2067 w 2143"/>
                <a:gd name="connsiteY6" fmla="*/ 3216 h 9307"/>
                <a:gd name="connsiteX7" fmla="*/ 1164 w 2143"/>
                <a:gd name="connsiteY7" fmla="*/ 0 h 9307"/>
                <a:gd name="connsiteX8" fmla="*/ 350 w 2143"/>
                <a:gd name="connsiteY8" fmla="*/ 144 h 9307"/>
                <a:gd name="connsiteX9" fmla="*/ 0 w 2143"/>
                <a:gd name="connsiteY9" fmla="*/ 234 h 9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 h="9307">
                  <a:moveTo>
                    <a:pt x="7" y="235"/>
                  </a:moveTo>
                  <a:cubicBezTo>
                    <a:pt x="366" y="1703"/>
                    <a:pt x="1091" y="3882"/>
                    <a:pt x="1047" y="4629"/>
                  </a:cubicBezTo>
                  <a:cubicBezTo>
                    <a:pt x="1001" y="5343"/>
                    <a:pt x="461" y="6130"/>
                    <a:pt x="387" y="6634"/>
                  </a:cubicBezTo>
                  <a:cubicBezTo>
                    <a:pt x="311" y="7209"/>
                    <a:pt x="523" y="7845"/>
                    <a:pt x="838" y="8403"/>
                  </a:cubicBezTo>
                  <a:cubicBezTo>
                    <a:pt x="1136" y="8899"/>
                    <a:pt x="1752" y="9142"/>
                    <a:pt x="1995" y="9307"/>
                  </a:cubicBezTo>
                  <a:cubicBezTo>
                    <a:pt x="1834" y="8396"/>
                    <a:pt x="845" y="7307"/>
                    <a:pt x="1435" y="6343"/>
                  </a:cubicBezTo>
                  <a:cubicBezTo>
                    <a:pt x="2095" y="5301"/>
                    <a:pt x="2262" y="4139"/>
                    <a:pt x="2067" y="3216"/>
                  </a:cubicBezTo>
                  <a:lnTo>
                    <a:pt x="1164" y="0"/>
                  </a:lnTo>
                  <a:cubicBezTo>
                    <a:pt x="936" y="6"/>
                    <a:pt x="588" y="102"/>
                    <a:pt x="350" y="144"/>
                  </a:cubicBezTo>
                  <a:cubicBezTo>
                    <a:pt x="68" y="217"/>
                    <a:pt x="53" y="227"/>
                    <a:pt x="0" y="234"/>
                  </a:cubicBezTo>
                </a:path>
              </a:pathLst>
            </a:custGeom>
            <a:solidFill>
              <a:schemeClr val="accent1"/>
            </a:solid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27" name="Group 126"/>
            <p:cNvGrpSpPr/>
            <p:nvPr/>
          </p:nvGrpSpPr>
          <p:grpSpPr>
            <a:xfrm>
              <a:off x="14978" y="3667"/>
              <a:ext cx="2341" cy="6736"/>
              <a:chOff x="14985" y="805"/>
              <a:chExt cx="2341" cy="6736"/>
            </a:xfrm>
          </p:grpSpPr>
          <p:sp>
            <p:nvSpPr>
              <p:cNvPr id="19" name="Freeform 18"/>
              <p:cNvSpPr/>
              <p:nvPr/>
            </p:nvSpPr>
            <p:spPr>
              <a:xfrm>
                <a:off x="14985" y="805"/>
                <a:ext cx="2341" cy="6232"/>
              </a:xfrm>
              <a:custGeom>
                <a:avLst/>
                <a:gdLst>
                  <a:gd name="connsiteX0" fmla="*/ 2040 w 2880"/>
                  <a:gd name="connsiteY0" fmla="*/ 60 h 7666"/>
                  <a:gd name="connsiteX1" fmla="*/ 510 w 2880"/>
                  <a:gd name="connsiteY1" fmla="*/ 4095 h 7666"/>
                  <a:gd name="connsiteX2" fmla="*/ 0 w 2880"/>
                  <a:gd name="connsiteY2" fmla="*/ 7530 h 7666"/>
                  <a:gd name="connsiteX3" fmla="*/ 982 w 2880"/>
                  <a:gd name="connsiteY3" fmla="*/ 7666 h 7666"/>
                  <a:gd name="connsiteX4" fmla="*/ 1197 w 2880"/>
                  <a:gd name="connsiteY4" fmla="*/ 4717 h 7666"/>
                  <a:gd name="connsiteX5" fmla="*/ 1387 w 2880"/>
                  <a:gd name="connsiteY5" fmla="*/ 3901 h 7666"/>
                  <a:gd name="connsiteX6" fmla="*/ 1567 w 2880"/>
                  <a:gd name="connsiteY6" fmla="*/ 5236 h 7666"/>
                  <a:gd name="connsiteX7" fmla="*/ 1717 w 2880"/>
                  <a:gd name="connsiteY7" fmla="*/ 7606 h 7666"/>
                  <a:gd name="connsiteX8" fmla="*/ 1815 w 2880"/>
                  <a:gd name="connsiteY8" fmla="*/ 7635 h 7666"/>
                  <a:gd name="connsiteX9" fmla="*/ 2880 w 2880"/>
                  <a:gd name="connsiteY9" fmla="*/ 7515 h 7666"/>
                  <a:gd name="connsiteX10" fmla="*/ 1862 w 2880"/>
                  <a:gd name="connsiteY10" fmla="*/ 2129 h 7666"/>
                  <a:gd name="connsiteX11" fmla="*/ 1899 w 2880"/>
                  <a:gd name="connsiteY11" fmla="*/ 820 h 7666"/>
                  <a:gd name="connsiteX12" fmla="*/ 2070 w 2880"/>
                  <a:gd name="connsiteY12" fmla="*/ 0 h 7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0" h="7666">
                    <a:moveTo>
                      <a:pt x="2040" y="60"/>
                    </a:moveTo>
                    <a:cubicBezTo>
                      <a:pt x="1185" y="525"/>
                      <a:pt x="765" y="2738"/>
                      <a:pt x="510" y="4095"/>
                    </a:cubicBezTo>
                    <a:lnTo>
                      <a:pt x="0" y="7530"/>
                    </a:lnTo>
                    <a:lnTo>
                      <a:pt x="982" y="7666"/>
                    </a:lnTo>
                    <a:cubicBezTo>
                      <a:pt x="1048" y="6708"/>
                      <a:pt x="1116" y="5968"/>
                      <a:pt x="1197" y="4717"/>
                    </a:cubicBezTo>
                    <a:cubicBezTo>
                      <a:pt x="1255" y="4172"/>
                      <a:pt x="1147" y="4186"/>
                      <a:pt x="1387" y="3901"/>
                    </a:cubicBezTo>
                    <a:cubicBezTo>
                      <a:pt x="1486" y="4399"/>
                      <a:pt x="1494" y="4657"/>
                      <a:pt x="1567" y="5236"/>
                    </a:cubicBezTo>
                    <a:cubicBezTo>
                      <a:pt x="1644" y="6055"/>
                      <a:pt x="1684" y="6873"/>
                      <a:pt x="1717" y="7606"/>
                    </a:cubicBezTo>
                    <a:lnTo>
                      <a:pt x="1815" y="7635"/>
                    </a:lnTo>
                    <a:lnTo>
                      <a:pt x="2880" y="7515"/>
                    </a:lnTo>
                    <a:cubicBezTo>
                      <a:pt x="2714" y="4646"/>
                      <a:pt x="2172" y="4082"/>
                      <a:pt x="1862" y="2129"/>
                    </a:cubicBezTo>
                    <a:cubicBezTo>
                      <a:pt x="1805" y="1657"/>
                      <a:pt x="1846" y="1122"/>
                      <a:pt x="1899" y="820"/>
                    </a:cubicBezTo>
                    <a:cubicBezTo>
                      <a:pt x="1946" y="593"/>
                      <a:pt x="2067" y="124"/>
                      <a:pt x="2070" y="0"/>
                    </a:cubicBezTo>
                  </a:path>
                </a:pathLst>
              </a:custGeom>
              <a:solidFill>
                <a:schemeClr val="accent1"/>
              </a:solid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3" name="Text Box 52"/>
              <p:cNvSpPr txBox="1"/>
              <p:nvPr/>
            </p:nvSpPr>
            <p:spPr>
              <a:xfrm>
                <a:off x="16186" y="3519"/>
                <a:ext cx="723" cy="822"/>
              </a:xfrm>
              <a:prstGeom prst="rect">
                <a:avLst/>
              </a:prstGeom>
              <a:noFill/>
            </p:spPr>
            <p:txBody>
              <a:bodyPr wrap="square" rtlCol="0">
                <a:spAutoFit/>
              </a:bodyPr>
              <a:p>
                <a:pPr algn="l"/>
                <a:r>
                  <a:rPr lang="en-US" sz="2800" b="1">
                    <a:latin typeface="Times New Roman" panose="02020603050405020304" charset="0"/>
                    <a:sym typeface="+mn-ea"/>
                  </a:rPr>
                  <a:t>2</a:t>
                </a:r>
                <a:endParaRPr lang="en-US" sz="2800" b="1">
                  <a:latin typeface="Times New Roman" panose="02020603050405020304" charset="0"/>
                </a:endParaRPr>
              </a:p>
            </p:txBody>
          </p:sp>
          <p:grpSp>
            <p:nvGrpSpPr>
              <p:cNvPr id="144" name="Group 143"/>
              <p:cNvGrpSpPr/>
              <p:nvPr/>
            </p:nvGrpSpPr>
            <p:grpSpPr>
              <a:xfrm rot="16200000">
                <a:off x="15217" y="3698"/>
                <a:ext cx="1831" cy="1509"/>
                <a:chOff x="6635" y="4333"/>
                <a:chExt cx="1600" cy="1187"/>
              </a:xfrm>
            </p:grpSpPr>
            <p:grpSp>
              <p:nvGrpSpPr>
                <p:cNvPr id="54" name="Group 53"/>
                <p:cNvGrpSpPr/>
                <p:nvPr/>
              </p:nvGrpSpPr>
              <p:grpSpPr>
                <a:xfrm>
                  <a:off x="8231" y="4578"/>
                  <a:ext cx="4" cy="566"/>
                  <a:chOff x="8231" y="4578"/>
                  <a:chExt cx="4" cy="566"/>
                </a:xfrm>
              </p:grpSpPr>
              <p:sp>
                <p:nvSpPr>
                  <p:cNvPr id="61" name="Freeform 60"/>
                  <p:cNvSpPr/>
                  <p:nvPr/>
                </p:nvSpPr>
                <p:spPr>
                  <a:xfrm>
                    <a:off x="8235" y="4998"/>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2" name="Freeform 61"/>
                  <p:cNvSpPr/>
                  <p:nvPr/>
                </p:nvSpPr>
                <p:spPr>
                  <a:xfrm>
                    <a:off x="8231" y="4578"/>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63" name="Freeform 62"/>
                <p:cNvSpPr/>
                <p:nvPr/>
              </p:nvSpPr>
              <p:spPr>
                <a:xfrm>
                  <a:off x="6639" y="4333"/>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4" name="Freeform 63"/>
                <p:cNvSpPr/>
                <p:nvPr/>
              </p:nvSpPr>
              <p:spPr>
                <a:xfrm>
                  <a:off x="6635" y="4534"/>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6" name="Freeform 65"/>
                <p:cNvSpPr/>
                <p:nvPr/>
              </p:nvSpPr>
              <p:spPr>
                <a:xfrm>
                  <a:off x="6635" y="5068"/>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8" name="Freeform 67"/>
                <p:cNvSpPr/>
                <p:nvPr/>
              </p:nvSpPr>
              <p:spPr>
                <a:xfrm>
                  <a:off x="6637" y="5374"/>
                  <a:ext cx="0" cy="146"/>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146" name="Freeform 145"/>
              <p:cNvSpPr/>
              <p:nvPr/>
            </p:nvSpPr>
            <p:spPr>
              <a:xfrm rot="16200000">
                <a:off x="15380" y="3543"/>
                <a:ext cx="1681" cy="223"/>
              </a:xfrm>
              <a:custGeom>
                <a:avLst/>
                <a:gdLst>
                  <a:gd name="connsiteX0" fmla="*/ 0 w 1469"/>
                  <a:gd name="connsiteY0" fmla="*/ 0 h 175"/>
                  <a:gd name="connsiteX1" fmla="*/ 1469 w 1469"/>
                  <a:gd name="connsiteY1" fmla="*/ 175 h 175"/>
                </a:gdLst>
                <a:ahLst/>
                <a:cxnLst>
                  <a:cxn ang="0">
                    <a:pos x="connsiteX0" y="connsiteY0"/>
                  </a:cxn>
                  <a:cxn ang="0">
                    <a:pos x="connsiteX1" y="connsiteY1"/>
                  </a:cxn>
                </a:cxnLst>
                <a:rect l="l" t="t" r="r" b="b"/>
                <a:pathLst>
                  <a:path w="1469" h="175">
                    <a:moveTo>
                      <a:pt x="0" y="0"/>
                    </a:moveTo>
                    <a:cubicBezTo>
                      <a:pt x="560" y="25"/>
                      <a:pt x="979" y="117"/>
                      <a:pt x="1469" y="17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9" name="Text Box 68"/>
              <p:cNvSpPr txBox="1"/>
              <p:nvPr/>
            </p:nvSpPr>
            <p:spPr>
              <a:xfrm>
                <a:off x="16415" y="6042"/>
                <a:ext cx="723" cy="822"/>
              </a:xfrm>
              <a:prstGeom prst="rect">
                <a:avLst/>
              </a:prstGeom>
              <a:noFill/>
            </p:spPr>
            <p:txBody>
              <a:bodyPr wrap="square" rtlCol="0">
                <a:spAutoFit/>
              </a:bodyPr>
              <a:p>
                <a:pPr algn="l"/>
                <a:r>
                  <a:rPr lang="en-US" sz="2800" b="1">
                    <a:latin typeface="Times New Roman" panose="02020603050405020304" charset="0"/>
                  </a:rPr>
                  <a:t>3</a:t>
                </a:r>
                <a:endParaRPr lang="en-US" sz="2800" b="1">
                  <a:latin typeface="Times New Roman" panose="02020603050405020304" charset="0"/>
                </a:endParaRPr>
              </a:p>
            </p:txBody>
          </p:sp>
          <p:grpSp>
            <p:nvGrpSpPr>
              <p:cNvPr id="70" name="Group 69"/>
              <p:cNvGrpSpPr/>
              <p:nvPr/>
            </p:nvGrpSpPr>
            <p:grpSpPr>
              <a:xfrm rot="16200000">
                <a:off x="14019" y="5400"/>
                <a:ext cx="3459" cy="822"/>
                <a:chOff x="-366" y="8383"/>
                <a:chExt cx="4255" cy="1011"/>
              </a:xfrm>
            </p:grpSpPr>
            <p:cxnSp>
              <p:nvCxnSpPr>
                <p:cNvPr id="77" name="Straight Arrow Connector 76"/>
                <p:cNvCxnSpPr/>
                <p:nvPr/>
              </p:nvCxnSpPr>
              <p:spPr>
                <a:xfrm flipH="1">
                  <a:off x="509" y="8886"/>
                  <a:ext cx="3092" cy="2"/>
                </a:xfrm>
                <a:prstGeom prst="straightConnector1">
                  <a:avLst/>
                </a:prstGeom>
                <a:ln w="28575">
                  <a:solidFill>
                    <a:schemeClr val="tx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8" name="Text Box 77"/>
                <p:cNvSpPr txBox="1"/>
                <p:nvPr/>
              </p:nvSpPr>
              <p:spPr>
                <a:xfrm>
                  <a:off x="-366" y="8383"/>
                  <a:ext cx="4255" cy="1011"/>
                </a:xfrm>
                <a:prstGeom prst="rect">
                  <a:avLst/>
                </a:prstGeom>
                <a:noFill/>
              </p:spPr>
              <p:txBody>
                <a:bodyPr wrap="square" rtlCol="0">
                  <a:spAutoFit/>
                </a:bodyPr>
                <a:p>
                  <a:r>
                    <a:rPr lang="en-US" sz="1400" b="1"/>
                    <a:t>ĐẦM BIẾN KIỂU (MẢNH 2) X 2</a:t>
                  </a:r>
                  <a:endParaRPr lang="en-US" sz="1400" b="1"/>
                </a:p>
              </p:txBody>
            </p:sp>
          </p:grpSp>
        </p:grpSp>
        <p:sp>
          <p:nvSpPr>
            <p:cNvPr id="189" name="Text Box 188"/>
            <p:cNvSpPr txBox="1"/>
            <p:nvPr/>
          </p:nvSpPr>
          <p:spPr>
            <a:xfrm>
              <a:off x="9325" y="1696"/>
              <a:ext cx="875" cy="822"/>
            </a:xfrm>
            <a:prstGeom prst="rect">
              <a:avLst/>
            </a:prstGeom>
            <a:noFill/>
          </p:spPr>
          <p:txBody>
            <a:bodyPr wrap="square" rtlCol="0">
              <a:spAutoFit/>
            </a:bodyPr>
            <a:p>
              <a:pPr algn="l"/>
              <a:r>
                <a:rPr lang="en-US" sz="2800" b="1">
                  <a:latin typeface="Times New Roman" panose="02020603050405020304" charset="0"/>
                </a:rPr>
                <a:t>7</a:t>
              </a:r>
              <a:endParaRPr lang="en-US" sz="2800" b="1">
                <a:latin typeface="Times New Roman" panose="02020603050405020304" charset="0"/>
              </a:endParaRPr>
            </a:p>
          </p:txBody>
        </p:sp>
        <p:grpSp>
          <p:nvGrpSpPr>
            <p:cNvPr id="83" name="Group 82"/>
            <p:cNvGrpSpPr/>
            <p:nvPr/>
          </p:nvGrpSpPr>
          <p:grpSpPr>
            <a:xfrm rot="16200000">
              <a:off x="7793" y="3505"/>
              <a:ext cx="4404" cy="1127"/>
              <a:chOff x="6134" y="7612"/>
              <a:chExt cx="5418" cy="1386"/>
            </a:xfrm>
          </p:grpSpPr>
          <p:sp>
            <p:nvSpPr>
              <p:cNvPr id="84" name="Freeform 83"/>
              <p:cNvSpPr/>
              <p:nvPr/>
            </p:nvSpPr>
            <p:spPr>
              <a:xfrm>
                <a:off x="10115" y="889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5" name="Freeform 84"/>
              <p:cNvSpPr/>
              <p:nvPr/>
            </p:nvSpPr>
            <p:spPr>
              <a:xfrm>
                <a:off x="10146" y="8044"/>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86" name="Group 85"/>
              <p:cNvGrpSpPr/>
              <p:nvPr/>
            </p:nvGrpSpPr>
            <p:grpSpPr>
              <a:xfrm>
                <a:off x="6134" y="7612"/>
                <a:ext cx="5418" cy="1016"/>
                <a:chOff x="6134" y="7612"/>
                <a:chExt cx="5418" cy="1016"/>
              </a:xfrm>
            </p:grpSpPr>
            <p:grpSp>
              <p:nvGrpSpPr>
                <p:cNvPr id="88" name="Group 87"/>
                <p:cNvGrpSpPr/>
                <p:nvPr/>
              </p:nvGrpSpPr>
              <p:grpSpPr>
                <a:xfrm>
                  <a:off x="11534" y="7612"/>
                  <a:ext cx="18" cy="1006"/>
                  <a:chOff x="11534" y="7612"/>
                  <a:chExt cx="18" cy="1006"/>
                </a:xfrm>
              </p:grpSpPr>
              <p:sp>
                <p:nvSpPr>
                  <p:cNvPr id="89" name="Freeform 88"/>
                  <p:cNvSpPr/>
                  <p:nvPr/>
                </p:nvSpPr>
                <p:spPr>
                  <a:xfrm>
                    <a:off x="11534" y="761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8" name="Freeform 97"/>
                  <p:cNvSpPr/>
                  <p:nvPr/>
                </p:nvSpPr>
                <p:spPr>
                  <a:xfrm>
                    <a:off x="11552" y="851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99" name="Group 98"/>
                <p:cNvGrpSpPr/>
                <p:nvPr/>
              </p:nvGrpSpPr>
              <p:grpSpPr>
                <a:xfrm>
                  <a:off x="6134" y="7638"/>
                  <a:ext cx="1888" cy="990"/>
                  <a:chOff x="6134" y="7638"/>
                  <a:chExt cx="1888" cy="990"/>
                </a:xfrm>
              </p:grpSpPr>
              <p:grpSp>
                <p:nvGrpSpPr>
                  <p:cNvPr id="100" name="Group 99"/>
                  <p:cNvGrpSpPr/>
                  <p:nvPr/>
                </p:nvGrpSpPr>
                <p:grpSpPr>
                  <a:xfrm>
                    <a:off x="6134" y="7926"/>
                    <a:ext cx="1889" cy="702"/>
                    <a:chOff x="6134" y="7926"/>
                    <a:chExt cx="1889" cy="702"/>
                  </a:xfrm>
                </p:grpSpPr>
                <p:sp>
                  <p:nvSpPr>
                    <p:cNvPr id="101" name="Freeform 100"/>
                    <p:cNvSpPr/>
                    <p:nvPr/>
                  </p:nvSpPr>
                  <p:spPr>
                    <a:xfrm>
                      <a:off x="8019" y="852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2" name="Freeform 101"/>
                    <p:cNvSpPr/>
                    <p:nvPr/>
                  </p:nvSpPr>
                  <p:spPr>
                    <a:xfrm>
                      <a:off x="8023" y="7926"/>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3" name="Freeform 102"/>
                    <p:cNvSpPr/>
                    <p:nvPr/>
                  </p:nvSpPr>
                  <p:spPr>
                    <a:xfrm>
                      <a:off x="6134" y="8090"/>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104" name="Freeform 103"/>
                  <p:cNvSpPr/>
                  <p:nvPr/>
                </p:nvSpPr>
                <p:spPr>
                  <a:xfrm>
                    <a:off x="6138" y="7638"/>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grpSp>
          <p:nvGrpSpPr>
            <p:cNvPr id="111" name="Group 110"/>
            <p:cNvGrpSpPr/>
            <p:nvPr/>
          </p:nvGrpSpPr>
          <p:grpSpPr>
            <a:xfrm rot="16200000">
              <a:off x="8502" y="2646"/>
              <a:ext cx="3459" cy="728"/>
              <a:chOff x="219" y="8458"/>
              <a:chExt cx="4255" cy="896"/>
            </a:xfrm>
          </p:grpSpPr>
          <p:cxnSp>
            <p:nvCxnSpPr>
              <p:cNvPr id="112" name="Straight Arrow Connector 111"/>
              <p:cNvCxnSpPr/>
              <p:nvPr/>
            </p:nvCxnSpPr>
            <p:spPr>
              <a:xfrm flipH="1">
                <a:off x="509" y="8886"/>
                <a:ext cx="3092" cy="2"/>
              </a:xfrm>
              <a:prstGeom prst="straightConnector1">
                <a:avLst/>
              </a:prstGeom>
              <a:ln w="28575">
                <a:solidFill>
                  <a:schemeClr val="tx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3" name="Text Box 112"/>
              <p:cNvSpPr txBox="1"/>
              <p:nvPr/>
            </p:nvSpPr>
            <p:spPr>
              <a:xfrm>
                <a:off x="219" y="8458"/>
                <a:ext cx="4255" cy="896"/>
              </a:xfrm>
              <a:prstGeom prst="rect">
                <a:avLst/>
              </a:prstGeom>
              <a:noFill/>
            </p:spPr>
            <p:txBody>
              <a:bodyPr wrap="square" rtlCol="0">
                <a:spAutoFit/>
              </a:bodyPr>
              <a:p>
                <a:r>
                  <a:rPr lang="en-US" sz="1400" b="1"/>
                  <a:t>ĐẦ</a:t>
                </a:r>
                <a:r>
                  <a:rPr lang="en-US" sz="1200" b="1"/>
                  <a:t>M BIẾN KIỂU (MẢNH 7) X 2</a:t>
                </a:r>
                <a:endParaRPr lang="en-US" sz="1200" b="1"/>
              </a:p>
            </p:txBody>
          </p:sp>
        </p:grpSp>
        <p:sp>
          <p:nvSpPr>
            <p:cNvPr id="185" name="Text Box 184"/>
            <p:cNvSpPr txBox="1"/>
            <p:nvPr/>
          </p:nvSpPr>
          <p:spPr>
            <a:xfrm>
              <a:off x="9670" y="818"/>
              <a:ext cx="875" cy="822"/>
            </a:xfrm>
            <a:prstGeom prst="rect">
              <a:avLst/>
            </a:prstGeom>
            <a:noFill/>
          </p:spPr>
          <p:txBody>
            <a:bodyPr wrap="square" rtlCol="0">
              <a:spAutoFit/>
            </a:bodyPr>
            <a:p>
              <a:pPr algn="l"/>
              <a:r>
                <a:rPr lang="en-US" sz="2800" b="1">
                  <a:latin typeface="Times New Roman" panose="02020603050405020304" charset="0"/>
                </a:rPr>
                <a:t>6</a:t>
              </a:r>
              <a:endParaRPr lang="en-US" sz="2800" b="1">
                <a:latin typeface="Times New Roman" panose="02020603050405020304" charset="0"/>
              </a:endParaRPr>
            </a:p>
          </p:txBody>
        </p:sp>
        <p:grpSp>
          <p:nvGrpSpPr>
            <p:cNvPr id="126" name="Group 125"/>
            <p:cNvGrpSpPr/>
            <p:nvPr/>
          </p:nvGrpSpPr>
          <p:grpSpPr>
            <a:xfrm>
              <a:off x="11583" y="2539"/>
              <a:ext cx="1988" cy="8128"/>
              <a:chOff x="4907" y="2477"/>
              <a:chExt cx="1988" cy="8128"/>
            </a:xfrm>
          </p:grpSpPr>
          <p:grpSp>
            <p:nvGrpSpPr>
              <p:cNvPr id="123" name="Group 122"/>
              <p:cNvGrpSpPr/>
              <p:nvPr/>
            </p:nvGrpSpPr>
            <p:grpSpPr>
              <a:xfrm>
                <a:off x="4907" y="2477"/>
                <a:ext cx="1988" cy="8128"/>
                <a:chOff x="13169" y="1336"/>
                <a:chExt cx="1988" cy="8128"/>
              </a:xfrm>
            </p:grpSpPr>
            <p:sp>
              <p:nvSpPr>
                <p:cNvPr id="20" name="Freeform 19"/>
                <p:cNvSpPr/>
                <p:nvPr/>
              </p:nvSpPr>
              <p:spPr>
                <a:xfrm>
                  <a:off x="13169" y="1336"/>
                  <a:ext cx="1988" cy="8128"/>
                </a:xfrm>
                <a:custGeom>
                  <a:avLst/>
                  <a:gdLst>
                    <a:gd name="connsiteX0" fmla="*/ 782 w 2445"/>
                    <a:gd name="connsiteY0" fmla="*/ 0 h 9999"/>
                    <a:gd name="connsiteX1" fmla="*/ 572 w 2445"/>
                    <a:gd name="connsiteY1" fmla="*/ 2025 h 9999"/>
                    <a:gd name="connsiteX2" fmla="*/ 17 w 2445"/>
                    <a:gd name="connsiteY2" fmla="*/ 3960 h 9999"/>
                    <a:gd name="connsiteX3" fmla="*/ 691 w 2445"/>
                    <a:gd name="connsiteY3" fmla="*/ 6255 h 9999"/>
                    <a:gd name="connsiteX4" fmla="*/ 256 w 2445"/>
                    <a:gd name="connsiteY4" fmla="*/ 9999 h 9999"/>
                    <a:gd name="connsiteX5" fmla="*/ 2446 w 2445"/>
                    <a:gd name="connsiteY5" fmla="*/ 9834 h 9999"/>
                    <a:gd name="connsiteX6" fmla="*/ 1839 w 2445"/>
                    <a:gd name="connsiteY6" fmla="*/ 5654 h 9999"/>
                    <a:gd name="connsiteX7" fmla="*/ 980 w 2445"/>
                    <a:gd name="connsiteY7" fmla="*/ 4220 h 9999"/>
                    <a:gd name="connsiteX8" fmla="*/ 1042 w 2445"/>
                    <a:gd name="connsiteY8" fmla="*/ 2686 h 9999"/>
                    <a:gd name="connsiteX9" fmla="*/ 1924 w 2445"/>
                    <a:gd name="connsiteY9" fmla="*/ 1105 h 9999"/>
                    <a:gd name="connsiteX10" fmla="*/ 1832 w 2445"/>
                    <a:gd name="connsiteY10" fmla="*/ 75 h 9999"/>
                    <a:gd name="connsiteX11" fmla="*/ 782 w 2445"/>
                    <a:gd name="connsiteY11" fmla="*/ 0 h 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6" h="9999">
                      <a:moveTo>
                        <a:pt x="782" y="0"/>
                      </a:moveTo>
                      <a:cubicBezTo>
                        <a:pt x="1067" y="651"/>
                        <a:pt x="828" y="1586"/>
                        <a:pt x="572" y="2025"/>
                      </a:cubicBezTo>
                      <a:cubicBezTo>
                        <a:pt x="174" y="2836"/>
                        <a:pt x="-68" y="3500"/>
                        <a:pt x="17" y="3960"/>
                      </a:cubicBezTo>
                      <a:cubicBezTo>
                        <a:pt x="245" y="4700"/>
                        <a:pt x="748" y="5304"/>
                        <a:pt x="691" y="6255"/>
                      </a:cubicBezTo>
                      <a:lnTo>
                        <a:pt x="256" y="9999"/>
                      </a:lnTo>
                      <a:cubicBezTo>
                        <a:pt x="825" y="9959"/>
                        <a:pt x="1862" y="9898"/>
                        <a:pt x="2446" y="9834"/>
                      </a:cubicBezTo>
                      <a:cubicBezTo>
                        <a:pt x="2266" y="8564"/>
                        <a:pt x="2206" y="7042"/>
                        <a:pt x="1839" y="5654"/>
                      </a:cubicBezTo>
                      <a:cubicBezTo>
                        <a:pt x="1714" y="5035"/>
                        <a:pt x="1221" y="4786"/>
                        <a:pt x="980" y="4220"/>
                      </a:cubicBezTo>
                      <a:cubicBezTo>
                        <a:pt x="764" y="3685"/>
                        <a:pt x="792" y="3282"/>
                        <a:pt x="1042" y="2686"/>
                      </a:cubicBezTo>
                      <a:cubicBezTo>
                        <a:pt x="1262" y="2059"/>
                        <a:pt x="1647" y="1730"/>
                        <a:pt x="1924" y="1105"/>
                      </a:cubicBezTo>
                      <a:cubicBezTo>
                        <a:pt x="1985" y="909"/>
                        <a:pt x="1961" y="470"/>
                        <a:pt x="1832" y="75"/>
                      </a:cubicBezTo>
                      <a:cubicBezTo>
                        <a:pt x="1517" y="360"/>
                        <a:pt x="1397" y="405"/>
                        <a:pt x="782" y="0"/>
                      </a:cubicBezTo>
                      <a:close/>
                    </a:path>
                  </a:pathLst>
                </a:custGeom>
                <a:solidFill>
                  <a:schemeClr val="accent1"/>
                </a:solid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77" name="Text Box 176"/>
                <p:cNvSpPr txBox="1"/>
                <p:nvPr/>
              </p:nvSpPr>
              <p:spPr>
                <a:xfrm>
                  <a:off x="13769" y="1689"/>
                  <a:ext cx="875" cy="822"/>
                </a:xfrm>
                <a:prstGeom prst="rect">
                  <a:avLst/>
                </a:prstGeom>
                <a:noFill/>
                <a:extLst>
                  <a:ext uri="{909E8E84-426E-40DD-AFC4-6F175D3DCCD1}">
                    <a14:hiddenFill xmlns:a14="http://schemas.microsoft.com/office/drawing/2010/main">
                      <a:grpFill/>
                    </a14:hiddenFill>
                  </a:ext>
                </a:extLst>
              </p:spPr>
              <p:txBody>
                <a:bodyPr wrap="square" rtlCol="0">
                  <a:spAutoFit/>
                </a:bodyPr>
                <a:p>
                  <a:pPr algn="l"/>
                  <a:r>
                    <a:rPr lang="en-US" sz="2800" b="1">
                      <a:latin typeface="Times New Roman" panose="02020603050405020304" charset="0"/>
                    </a:rPr>
                    <a:t>5</a:t>
                  </a:r>
                  <a:endParaRPr lang="en-US" sz="2800" b="1">
                    <a:latin typeface="Times New Roman" panose="02020603050405020304" charset="0"/>
                  </a:endParaRPr>
                </a:p>
              </p:txBody>
            </p:sp>
            <p:grpSp>
              <p:nvGrpSpPr>
                <p:cNvPr id="22" name="Group 21"/>
                <p:cNvGrpSpPr/>
                <p:nvPr/>
              </p:nvGrpSpPr>
              <p:grpSpPr>
                <a:xfrm rot="16200000">
                  <a:off x="11477" y="3977"/>
                  <a:ext cx="5177" cy="1283"/>
                  <a:chOff x="7120" y="2489"/>
                  <a:chExt cx="6368" cy="1578"/>
                </a:xfrm>
              </p:grpSpPr>
              <p:sp>
                <p:nvSpPr>
                  <p:cNvPr id="25" name="Freeform 24"/>
                  <p:cNvSpPr/>
                  <p:nvPr/>
                </p:nvSpPr>
                <p:spPr>
                  <a:xfrm>
                    <a:off x="11385" y="2489"/>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25"/>
                  <p:cNvSpPr/>
                  <p:nvPr/>
                </p:nvSpPr>
                <p:spPr>
                  <a:xfrm>
                    <a:off x="9508" y="3177"/>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28" name="Group 27"/>
                  <p:cNvGrpSpPr/>
                  <p:nvPr/>
                </p:nvGrpSpPr>
                <p:grpSpPr>
                  <a:xfrm>
                    <a:off x="7120" y="2641"/>
                    <a:ext cx="6369" cy="1427"/>
                    <a:chOff x="7120" y="2641"/>
                    <a:chExt cx="6369" cy="1427"/>
                  </a:xfrm>
                </p:grpSpPr>
                <p:sp>
                  <p:nvSpPr>
                    <p:cNvPr id="29" name="Freeform 28"/>
                    <p:cNvSpPr/>
                    <p:nvPr/>
                  </p:nvSpPr>
                  <p:spPr>
                    <a:xfrm>
                      <a:off x="9500" y="2641"/>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7" name="Freeform 56"/>
                    <p:cNvSpPr/>
                    <p:nvPr/>
                  </p:nvSpPr>
                  <p:spPr>
                    <a:xfrm>
                      <a:off x="7120" y="2916"/>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0" name="Freeform 29"/>
                    <p:cNvSpPr/>
                    <p:nvPr/>
                  </p:nvSpPr>
                  <p:spPr>
                    <a:xfrm>
                      <a:off x="13489" y="3897"/>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6" name="Freeform 35"/>
                    <p:cNvSpPr/>
                    <p:nvPr/>
                  </p:nvSpPr>
                  <p:spPr>
                    <a:xfrm>
                      <a:off x="11393" y="2881"/>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8" name="Freeform 57"/>
                    <p:cNvSpPr/>
                    <p:nvPr/>
                  </p:nvSpPr>
                  <p:spPr>
                    <a:xfrm>
                      <a:off x="7128" y="3962"/>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9" name="Freeform 38"/>
                    <p:cNvSpPr/>
                    <p:nvPr/>
                  </p:nvSpPr>
                  <p:spPr>
                    <a:xfrm>
                      <a:off x="13481" y="3316"/>
                      <a:ext cx="0" cy="106"/>
                    </a:xfrm>
                    <a:custGeom>
                      <a:avLst/>
                      <a:gdLst>
                        <a:gd name="connisteX0" fmla="*/ 0 w 0"/>
                        <a:gd name="connsiteY0" fmla="*/ 0 h 67310"/>
                        <a:gd name="connisteX1" fmla="*/ 0 w 0"/>
                        <a:gd name="connsiteY1" fmla="*/ 67310 h 67310"/>
                      </a:gdLst>
                      <a:ahLst/>
                      <a:cxnLst>
                        <a:cxn ang="0">
                          <a:pos x="connisteX0" y="connsiteY0"/>
                        </a:cxn>
                        <a:cxn ang="0">
                          <a:pos x="connisteX1" y="connsiteY1"/>
                        </a:cxn>
                      </a:cxnLst>
                      <a:rect l="l" t="t" r="r" b="b"/>
                      <a:pathLst>
                        <a:path h="67310">
                          <a:moveTo>
                            <a:pt x="0" y="0"/>
                          </a:moveTo>
                          <a:lnTo>
                            <a:pt x="0" y="67310"/>
                          </a:lnTo>
                        </a:path>
                      </a:pathLst>
                    </a:custGeom>
                    <a:solidFill>
                      <a:srgbClr val="FFFF0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nvGrpSpPr>
                <p:cNvPr id="44" name="Group 43"/>
                <p:cNvGrpSpPr/>
                <p:nvPr/>
              </p:nvGrpSpPr>
              <p:grpSpPr>
                <a:xfrm rot="16200000">
                  <a:off x="12253" y="6882"/>
                  <a:ext cx="3812" cy="822"/>
                  <a:chOff x="600" y="8485"/>
                  <a:chExt cx="4689" cy="1011"/>
                </a:xfrm>
              </p:grpSpPr>
              <p:cxnSp>
                <p:nvCxnSpPr>
                  <p:cNvPr id="49" name="Straight Arrow Connector 48"/>
                  <p:cNvCxnSpPr/>
                  <p:nvPr/>
                </p:nvCxnSpPr>
                <p:spPr>
                  <a:xfrm flipH="1" flipV="1">
                    <a:off x="600" y="8888"/>
                    <a:ext cx="4689" cy="33"/>
                  </a:xfrm>
                  <a:prstGeom prst="straightConnector1">
                    <a:avLst/>
                  </a:prstGeom>
                  <a:ln w="28575">
                    <a:solidFill>
                      <a:schemeClr val="tx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 name="Text Box 51"/>
                  <p:cNvSpPr txBox="1"/>
                  <p:nvPr/>
                </p:nvSpPr>
                <p:spPr>
                  <a:xfrm>
                    <a:off x="676" y="8485"/>
                    <a:ext cx="4255" cy="1011"/>
                  </a:xfrm>
                  <a:prstGeom prst="rect">
                    <a:avLst/>
                  </a:prstGeom>
                  <a:noFill/>
                </p:spPr>
                <p:txBody>
                  <a:bodyPr wrap="square" rtlCol="0">
                    <a:spAutoFit/>
                  </a:bodyPr>
                  <a:p>
                    <a:r>
                      <a:rPr lang="en-US" sz="1400" b="1"/>
                      <a:t>ĐẦM BIẾN KIỂU (MẢNH 5) X 2</a:t>
                    </a:r>
                    <a:endParaRPr lang="en-US" sz="1400" b="1"/>
                  </a:p>
                </p:txBody>
              </p:sp>
            </p:grpSp>
          </p:grpSp>
          <p:sp>
            <p:nvSpPr>
              <p:cNvPr id="125" name="Text Box 124"/>
              <p:cNvSpPr txBox="1"/>
              <p:nvPr/>
            </p:nvSpPr>
            <p:spPr>
              <a:xfrm>
                <a:off x="5979" y="2940"/>
                <a:ext cx="568" cy="822"/>
              </a:xfrm>
              <a:prstGeom prst="rect">
                <a:avLst/>
              </a:prstGeom>
              <a:noFill/>
            </p:spPr>
            <p:txBody>
              <a:bodyPr wrap="none" rtlCol="0">
                <a:spAutoFit/>
              </a:bodyPr>
              <a:p>
                <a:r>
                  <a:rPr lang="en-US" sz="2800" b="1">
                    <a:latin typeface="Times New Roman" panose="02020603050405020304" charset="0"/>
                  </a:rPr>
                  <a:t>4</a:t>
                </a:r>
                <a:endParaRPr lang="en-US" sz="2800" b="1">
                  <a:latin typeface="Times New Roman" panose="02020603050405020304" charset="0"/>
                </a:endParaRPr>
              </a:p>
            </p:txBody>
          </p:sp>
        </p:grpSp>
        <p:grpSp>
          <p:nvGrpSpPr>
            <p:cNvPr id="119" name="Group 118"/>
            <p:cNvGrpSpPr/>
            <p:nvPr/>
          </p:nvGrpSpPr>
          <p:grpSpPr>
            <a:xfrm>
              <a:off x="15478" y="7458"/>
              <a:ext cx="1217" cy="3425"/>
              <a:chOff x="10155" y="7058"/>
              <a:chExt cx="1217" cy="3425"/>
            </a:xfrm>
          </p:grpSpPr>
          <p:sp>
            <p:nvSpPr>
              <p:cNvPr id="141" name="Freeform 140"/>
              <p:cNvSpPr/>
              <p:nvPr/>
            </p:nvSpPr>
            <p:spPr>
              <a:xfrm rot="16200000">
                <a:off x="8951" y="8261"/>
                <a:ext cx="3425" cy="1018"/>
              </a:xfrm>
              <a:custGeom>
                <a:avLst/>
                <a:gdLst>
                  <a:gd name="connsiteX0" fmla="*/ 25 w 4213"/>
                  <a:gd name="connsiteY0" fmla="*/ 0 h 1253"/>
                  <a:gd name="connsiteX1" fmla="*/ 3152 w 4213"/>
                  <a:gd name="connsiteY1" fmla="*/ 220 h 1253"/>
                  <a:gd name="connsiteX2" fmla="*/ 4213 w 4213"/>
                  <a:gd name="connsiteY2" fmla="*/ 764 h 1253"/>
                  <a:gd name="connsiteX3" fmla="*/ 2143 w 4213"/>
                  <a:gd name="connsiteY3" fmla="*/ 1153 h 1253"/>
                  <a:gd name="connsiteX4" fmla="*/ 15 w 4213"/>
                  <a:gd name="connsiteY4" fmla="*/ 1253 h 1253"/>
                  <a:gd name="connsiteX5" fmla="*/ 25 w 4213"/>
                  <a:gd name="connsiteY5" fmla="*/ 0 h 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3" h="1253">
                    <a:moveTo>
                      <a:pt x="25" y="0"/>
                    </a:moveTo>
                    <a:lnTo>
                      <a:pt x="3152" y="220"/>
                    </a:lnTo>
                    <a:cubicBezTo>
                      <a:pt x="3822" y="250"/>
                      <a:pt x="4123" y="645"/>
                      <a:pt x="4213" y="764"/>
                    </a:cubicBezTo>
                    <a:cubicBezTo>
                      <a:pt x="3299" y="1003"/>
                      <a:pt x="2394" y="1144"/>
                      <a:pt x="2143" y="1153"/>
                    </a:cubicBezTo>
                    <a:lnTo>
                      <a:pt x="15" y="1253"/>
                    </a:lnTo>
                    <a:cubicBezTo>
                      <a:pt x="-22" y="956"/>
                      <a:pt x="20" y="314"/>
                      <a:pt x="25" y="0"/>
                    </a:cubicBezTo>
                    <a:close/>
                  </a:path>
                </a:pathLst>
              </a:cu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7" name="Freeform 66"/>
              <p:cNvSpPr/>
              <p:nvPr/>
            </p:nvSpPr>
            <p:spPr>
              <a:xfrm rot="16200000">
                <a:off x="10507" y="8055"/>
                <a:ext cx="0" cy="185"/>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72" name="Freeform 71"/>
              <p:cNvSpPr/>
              <p:nvPr/>
            </p:nvSpPr>
            <p:spPr>
              <a:xfrm rot="16200000">
                <a:off x="10815" y="8059"/>
                <a:ext cx="0" cy="185"/>
              </a:xfrm>
              <a:custGeom>
                <a:avLst/>
                <a:gdLst>
                  <a:gd name="connisteX0" fmla="*/ 0 w 0"/>
                  <a:gd name="connsiteY0" fmla="*/ 0 h 92710"/>
                  <a:gd name="connisteX1" fmla="*/ 0 w 0"/>
                  <a:gd name="connsiteY1" fmla="*/ 92710 h 92710"/>
                </a:gdLst>
                <a:ahLst/>
                <a:cxnLst>
                  <a:cxn ang="0">
                    <a:pos x="connisteX0" y="connsiteY0"/>
                  </a:cxn>
                  <a:cxn ang="0">
                    <a:pos x="connisteX1" y="connsiteY1"/>
                  </a:cxn>
                </a:cxnLst>
                <a:rect l="l" t="t" r="r" b="b"/>
                <a:pathLst>
                  <a:path h="92710">
                    <a:moveTo>
                      <a:pt x="0" y="0"/>
                    </a:moveTo>
                    <a:lnTo>
                      <a:pt x="0" y="9271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46" name="Group 45"/>
              <p:cNvGrpSpPr/>
              <p:nvPr/>
            </p:nvGrpSpPr>
            <p:grpSpPr>
              <a:xfrm rot="16200000">
                <a:off x="9495" y="8482"/>
                <a:ext cx="2714" cy="1039"/>
                <a:chOff x="3899" y="7862"/>
                <a:chExt cx="3338" cy="1278"/>
              </a:xfrm>
            </p:grpSpPr>
            <p:cxnSp>
              <p:nvCxnSpPr>
                <p:cNvPr id="115" name="Straight Arrow Connector 114"/>
                <p:cNvCxnSpPr/>
                <p:nvPr/>
              </p:nvCxnSpPr>
              <p:spPr>
                <a:xfrm flipH="1">
                  <a:off x="3999" y="8350"/>
                  <a:ext cx="3092" cy="2"/>
                </a:xfrm>
                <a:prstGeom prst="straightConnector1">
                  <a:avLst/>
                </a:prstGeom>
                <a:ln w="28575">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6" name="Text Box 115"/>
                <p:cNvSpPr txBox="1"/>
                <p:nvPr/>
              </p:nvSpPr>
              <p:spPr>
                <a:xfrm>
                  <a:off x="3899" y="7862"/>
                  <a:ext cx="3338" cy="475"/>
                </a:xfrm>
                <a:prstGeom prst="rect">
                  <a:avLst/>
                </a:prstGeom>
                <a:noFill/>
              </p:spPr>
              <p:txBody>
                <a:bodyPr wrap="square" rtlCol="0">
                  <a:spAutoFit/>
                </a:bodyPr>
                <a:p>
                  <a:r>
                    <a:rPr lang="en-US" sz="1000" b="1"/>
                    <a:t>ĐẦM BIẾN KIỂU (3) X 2</a:t>
                  </a:r>
                  <a:endParaRPr lang="en-US" sz="1000" b="1"/>
                </a:p>
              </p:txBody>
            </p:sp>
            <p:sp>
              <p:nvSpPr>
                <p:cNvPr id="65" name="Text Box 64"/>
                <p:cNvSpPr txBox="1"/>
                <p:nvPr/>
              </p:nvSpPr>
              <p:spPr>
                <a:xfrm rot="5400000">
                  <a:off x="4613" y="8190"/>
                  <a:ext cx="888" cy="1011"/>
                </a:xfrm>
                <a:prstGeom prst="rect">
                  <a:avLst/>
                </a:prstGeom>
                <a:noFill/>
              </p:spPr>
              <p:txBody>
                <a:bodyPr wrap="square" rtlCol="0">
                  <a:spAutoFit/>
                </a:bodyPr>
                <a:p>
                  <a:pPr algn="l"/>
                  <a:r>
                    <a:rPr lang="en-US" sz="2800" b="1">
                      <a:latin typeface="Times New Roman" panose="02020603050405020304" charset="0"/>
                    </a:rPr>
                    <a:t>3</a:t>
                  </a:r>
                  <a:endParaRPr lang="en-US" sz="2800" b="1">
                    <a:latin typeface="Times New Roman" panose="02020603050405020304" charset="0"/>
                  </a:endParaRPr>
                </a:p>
              </p:txBody>
            </p:sp>
          </p:grpSp>
        </p:grpSp>
      </p:grpSp>
      <p:sp>
        <p:nvSpPr>
          <p:cNvPr id="129" name="Text Box 128"/>
          <p:cNvSpPr txBox="1"/>
          <p:nvPr/>
        </p:nvSpPr>
        <p:spPr>
          <a:xfrm>
            <a:off x="12700" y="939165"/>
            <a:ext cx="5114290" cy="3969385"/>
          </a:xfrm>
          <a:prstGeom prst="rect">
            <a:avLst/>
          </a:prstGeom>
          <a:noFill/>
        </p:spPr>
        <p:txBody>
          <a:bodyPr wrap="none" rtlCol="0" anchor="t">
            <a:spAutoFit/>
          </a:bodyPr>
          <a:p>
            <a:pPr marL="0" indent="0">
              <a:buNone/>
            </a:pPr>
            <a:r>
              <a:rPr lang="en-US" sz="2800">
                <a:latin typeface="Times New Roman" panose="02020603050405020304" charset="0"/>
                <a:sym typeface="+mn-ea"/>
              </a:rPr>
              <a:t>Trên sản phẩm hoàn chỉnh thì </a:t>
            </a:r>
            <a:endParaRPr lang="en-US" sz="2800">
              <a:latin typeface="Times New Roman" panose="02020603050405020304" charset="0"/>
              <a:sym typeface="+mn-ea"/>
            </a:endParaRPr>
          </a:p>
          <a:p>
            <a:pPr marL="0" indent="0">
              <a:buNone/>
            </a:pPr>
            <a:r>
              <a:rPr lang="en-US" sz="2800">
                <a:latin typeface="Times New Roman" panose="02020603050405020304" charset="0"/>
                <a:sym typeface="+mn-ea"/>
              </a:rPr>
              <a:t>các đường kết cấu cơ bản như</a:t>
            </a:r>
            <a:endParaRPr lang="en-US" sz="2800">
              <a:latin typeface="Times New Roman" panose="02020603050405020304" charset="0"/>
              <a:sym typeface="+mn-ea"/>
            </a:endParaRPr>
          </a:p>
          <a:p>
            <a:pPr marL="0" indent="0">
              <a:buNone/>
            </a:pPr>
            <a:r>
              <a:rPr lang="en-US" sz="2800">
                <a:latin typeface="Times New Roman" panose="02020603050405020304" charset="0"/>
                <a:sym typeface="+mn-ea"/>
              </a:rPr>
              <a:t> </a:t>
            </a:r>
            <a:r>
              <a:rPr lang="en-US" sz="2800">
                <a:solidFill>
                  <a:srgbClr val="FF0000"/>
                </a:solidFill>
                <a:latin typeface="Times New Roman" panose="02020603050405020304" charset="0"/>
                <a:sym typeface="+mn-ea"/>
              </a:rPr>
              <a:t>đường sườn, đường pen</a:t>
            </a:r>
            <a:r>
              <a:rPr lang="en-US" sz="2800">
                <a:latin typeface="Times New Roman" panose="02020603050405020304" charset="0"/>
                <a:sym typeface="+mn-ea"/>
              </a:rPr>
              <a:t> đã</a:t>
            </a:r>
            <a:endParaRPr lang="en-US" sz="2800">
              <a:latin typeface="Times New Roman" panose="02020603050405020304" charset="0"/>
              <a:sym typeface="+mn-ea"/>
            </a:endParaRPr>
          </a:p>
          <a:p>
            <a:pPr marL="0" indent="0">
              <a:buNone/>
            </a:pPr>
            <a:r>
              <a:rPr lang="en-US" sz="2800">
                <a:latin typeface="Times New Roman" panose="02020603050405020304" charset="0"/>
                <a:sym typeface="+mn-ea"/>
              </a:rPr>
              <a:t> không còn nữa mà thay vào đó</a:t>
            </a:r>
            <a:endParaRPr lang="en-US" sz="2800">
              <a:latin typeface="Times New Roman" panose="02020603050405020304" charset="0"/>
              <a:sym typeface="+mn-ea"/>
            </a:endParaRPr>
          </a:p>
          <a:p>
            <a:pPr marL="0" indent="0">
              <a:buNone/>
            </a:pPr>
            <a:r>
              <a:rPr lang="en-US" sz="2800">
                <a:latin typeface="Times New Roman" panose="02020603050405020304" charset="0"/>
                <a:sym typeface="+mn-ea"/>
              </a:rPr>
              <a:t> là các </a:t>
            </a:r>
            <a:r>
              <a:rPr lang="en-US" sz="2800">
                <a:solidFill>
                  <a:srgbClr val="FF0000"/>
                </a:solidFill>
                <a:latin typeface="Times New Roman" panose="02020603050405020304" charset="0"/>
                <a:sym typeface="+mn-ea"/>
              </a:rPr>
              <a:t>đường thiết kế lạ</a:t>
            </a:r>
            <a:r>
              <a:rPr lang="en-US" sz="2800">
                <a:latin typeface="Times New Roman" panose="02020603050405020304" charset="0"/>
                <a:sym typeface="+mn-ea"/>
              </a:rPr>
              <a:t>, hợp</a:t>
            </a:r>
            <a:endParaRPr lang="en-US" sz="2800">
              <a:latin typeface="Times New Roman" panose="02020603050405020304" charset="0"/>
              <a:sym typeface="+mn-ea"/>
            </a:endParaRPr>
          </a:p>
          <a:p>
            <a:pPr marL="0" indent="0">
              <a:buNone/>
            </a:pPr>
            <a:r>
              <a:rPr lang="en-US" sz="2800">
                <a:latin typeface="Times New Roman" panose="02020603050405020304" charset="0"/>
                <a:sym typeface="+mn-ea"/>
              </a:rPr>
              <a:t> thời trang.</a:t>
            </a:r>
            <a:endParaRPr lang="en-US" sz="2800">
              <a:latin typeface="Times New Roman" panose="02020603050405020304" charset="0"/>
              <a:sym typeface="+mn-ea"/>
            </a:endParaRPr>
          </a:p>
          <a:p>
            <a:pPr marL="0" indent="0">
              <a:buNone/>
            </a:pPr>
            <a:r>
              <a:rPr lang="en-US" sz="2800">
                <a:latin typeface="Times New Roman" panose="02020603050405020304" charset="0"/>
                <a:sym typeface="+mn-ea"/>
              </a:rPr>
              <a:t> Phương pháp này giúp</a:t>
            </a:r>
            <a:endParaRPr lang="en-US" sz="2800">
              <a:latin typeface="Times New Roman" panose="02020603050405020304" charset="0"/>
              <a:sym typeface="+mn-ea"/>
            </a:endParaRPr>
          </a:p>
          <a:p>
            <a:pPr marL="0" indent="0">
              <a:buNone/>
            </a:pPr>
            <a:r>
              <a:rPr lang="en-US" sz="2800">
                <a:latin typeface="Times New Roman" panose="02020603050405020304" charset="0"/>
                <a:sym typeface="+mn-ea"/>
              </a:rPr>
              <a:t> sinh viên sáng tạo, biến kiểu mẫu </a:t>
            </a:r>
            <a:endParaRPr lang="en-US" sz="2800">
              <a:latin typeface="Times New Roman" panose="02020603050405020304" charset="0"/>
              <a:sym typeface="+mn-ea"/>
            </a:endParaRPr>
          </a:p>
          <a:p>
            <a:pPr marL="0" indent="0">
              <a:buNone/>
            </a:pPr>
            <a:r>
              <a:rPr lang="en-US" sz="2800">
                <a:latin typeface="Times New Roman" panose="02020603050405020304" charset="0"/>
                <a:sym typeface="+mn-ea"/>
              </a:rPr>
              <a:t>thời trang dễ dàng.</a:t>
            </a:r>
            <a:endParaRPr lang="en-US" sz="2800"/>
          </a:p>
        </p:txBody>
      </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p:cTn id="7" dur="500" decel="50000" fill="hold">
                                          <p:stCondLst>
                                            <p:cond delay="0"/>
                                          </p:stCondLst>
                                        </p:cTn>
                                        <p:tgtEl>
                                          <p:spTgt spid="13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3"/>
                                        </p:tgtEl>
                                        <p:attrNameLst>
                                          <p:attrName>ppt_w</p:attrName>
                                        </p:attrNameLst>
                                      </p:cBhvr>
                                      <p:tavLst>
                                        <p:tav tm="0">
                                          <p:val>
                                            <p:strVal val="#ppt_w*.05"/>
                                          </p:val>
                                        </p:tav>
                                        <p:tav tm="100000">
                                          <p:val>
                                            <p:strVal val="#ppt_w"/>
                                          </p:val>
                                        </p:tav>
                                      </p:tavLst>
                                    </p:anim>
                                    <p:anim calcmode="lin" valueType="num">
                                      <p:cBhvr>
                                        <p:cTn id="10" dur="1000" fill="hold"/>
                                        <p:tgtEl>
                                          <p:spTgt spid="13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29"/>
                                        </p:tgtEl>
                                        <p:attrNameLst>
                                          <p:attrName>style.visibility</p:attrName>
                                        </p:attrNameLst>
                                      </p:cBhvr>
                                      <p:to>
                                        <p:strVal val="visible"/>
                                      </p:to>
                                    </p:set>
                                    <p:anim calcmode="lin" valueType="num">
                                      <p:cBhvr>
                                        <p:cTn id="19" dur="500" decel="50000" fill="hold">
                                          <p:stCondLst>
                                            <p:cond delay="0"/>
                                          </p:stCondLst>
                                        </p:cTn>
                                        <p:tgtEl>
                                          <p:spTgt spid="129"/>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29"/>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29"/>
                                        </p:tgtEl>
                                        <p:attrNameLst>
                                          <p:attrName>ppt_w</p:attrName>
                                        </p:attrNameLst>
                                      </p:cBhvr>
                                      <p:tavLst>
                                        <p:tav tm="0">
                                          <p:val>
                                            <p:strVal val="#ppt_w*.05"/>
                                          </p:val>
                                        </p:tav>
                                        <p:tav tm="100000">
                                          <p:val>
                                            <p:strVal val="#ppt_w"/>
                                          </p:val>
                                        </p:tav>
                                      </p:tavLst>
                                    </p:anim>
                                    <p:anim calcmode="lin" valueType="num">
                                      <p:cBhvr>
                                        <p:cTn id="22" dur="1000" fill="hold"/>
                                        <p:tgtEl>
                                          <p:spTgt spid="129"/>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29"/>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29"/>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29"/>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838200" y="365125"/>
            <a:ext cx="10515600" cy="872490"/>
          </a:xfrm>
        </p:spPr>
        <p:txBody>
          <a:bodyPr>
            <a:normAutofit/>
          </a:bodyPr>
          <a:p>
            <a:r>
              <a:rPr lang="en-US" sz="4400" b="1">
                <a:latin typeface="Times New Roman" panose="02020603050405020304" charset="0"/>
              </a:rPr>
              <a:t>4.Yêu cầu kỹ thuật</a:t>
            </a:r>
            <a:endParaRPr lang="en-US" sz="4400" b="1">
              <a:latin typeface="Times New Roman" panose="02020603050405020304" charset="0"/>
            </a:endParaRPr>
          </a:p>
        </p:txBody>
      </p:sp>
      <p:sp>
        <p:nvSpPr>
          <p:cNvPr id="3" name="Content Placeholder 2"/>
          <p:cNvSpPr>
            <a:spLocks noGrp="1"/>
          </p:cNvSpPr>
          <p:nvPr>
            <p:ph sz="half" idx="1"/>
          </p:nvPr>
        </p:nvSpPr>
        <p:spPr>
          <a:xfrm>
            <a:off x="838200" y="1238250"/>
            <a:ext cx="10516235" cy="3204210"/>
          </a:xfrm>
        </p:spPr>
        <p:txBody>
          <a:bodyPr>
            <a:normAutofit lnSpcReduction="20000"/>
          </a:bodyPr>
          <a:p>
            <a:pPr marL="0" indent="0">
              <a:buNone/>
            </a:pPr>
            <a:r>
              <a:rPr lang="en-US">
                <a:latin typeface="Times New Roman" panose="02020603050405020304" charset="0"/>
              </a:rPr>
              <a:t>- Sản phẩm đúng hình dáng, kích thước, êm phẳng, vệ sinh, không rách.</a:t>
            </a:r>
            <a:endParaRPr lang="en-US">
              <a:latin typeface="Times New Roman" panose="02020603050405020304" charset="0"/>
            </a:endParaRPr>
          </a:p>
          <a:p>
            <a:pPr marL="0" indent="0">
              <a:buNone/>
            </a:pPr>
            <a:r>
              <a:rPr lang="en-US">
                <a:latin typeface="Times New Roman" panose="02020603050405020304" charset="0"/>
              </a:rPr>
              <a:t>- Các chi tiết, bộ phận đảm bảo đúng vị trí, hình dáng, kích thước, đối xứng</a:t>
            </a:r>
            <a:endParaRPr lang="en-US">
              <a:latin typeface="Times New Roman" panose="02020603050405020304" charset="0"/>
            </a:endParaRPr>
          </a:p>
          <a:p>
            <a:pPr marL="0" indent="0">
              <a:buNone/>
            </a:pPr>
            <a:r>
              <a:rPr lang="en-US">
                <a:latin typeface="Times New Roman" panose="02020603050405020304" charset="0"/>
              </a:rPr>
              <a:t>- Vệ sinh công nghiệp sạch sẽ.</a:t>
            </a:r>
            <a:endParaRPr lang="en-US">
              <a:latin typeface="Times New Roman" panose="02020603050405020304" charset="0"/>
            </a:endParaRPr>
          </a:p>
        </p:txBody>
      </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b="1">
                <a:latin typeface="Times New Roman" panose="02020603050405020304" charset="0"/>
                <a:sym typeface="+mn-ea"/>
              </a:rPr>
              <a:t>Phương pháp thiết kế rập 3D</a:t>
            </a:r>
            <a:endParaRPr lang="en-US"/>
          </a:p>
        </p:txBody>
      </p:sp>
      <p:pic>
        <p:nvPicPr>
          <p:cNvPr id="5" name="How a wedding dress is made by Caroline Arthur">
            <a:hlinkClick r:id="" action="ppaction://media"/>
          </p:cNvPr>
          <p:cNvPicPr>
            <a:picLocks noChangeAspect="1"/>
          </p:cNvPicPr>
          <p:nvPr>
            <p:ph idx="1"/>
            <a:videoFile r:link="rId1"/>
            <p:extLst>
              <p:ext uri="{DAA4B4D4-6D71-4841-9C94-3DE7FCFB9230}">
                <p14:media xmlns:p14="http://schemas.microsoft.com/office/powerpoint/2010/main" r:link="rId2"/>
              </p:ext>
            </p:extLst>
          </p:nvPr>
        </p:nvPicPr>
        <p:blipFill>
          <a:blip r:embed="rId3"/>
          <a:stretch>
            <a:fillRect/>
          </a:stretch>
        </p:blipFill>
        <p:spPr>
          <a:xfrm>
            <a:off x="5715" y="773430"/>
            <a:ext cx="12179300" cy="5176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sndAc>
          <p:stSnd>
            <p:snd r:embed="rId4" name="wind.wav"/>
          </p:stSnd>
        </p:sndAc>
      </p:transition>
    </mc:Choice>
    <mc:Fallback>
      <p:transition spd="slow">
        <p:sndAc>
          <p:stSnd>
            <p:snd r:embed="rId4" name="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3" fill="hold" display="1">
                  <p:stCondLst>
                    <p:cond delay="indefinite"/>
                  </p:stCondLst>
                  <p:endCondLst>
                    <p:cond evt="onNext">
                      <p:tgtEl>
                        <p:sldTgt/>
                      </p:tgtEl>
                    </p:cond>
                    <p:cond evt="onPrev">
                      <p:tgtEl>
                        <p:sldTgt/>
                      </p:tgtEl>
                    </p:cond>
                  </p:endCondLst>
                </p:cTn>
                <p:tgtEl>
                  <p:spTgt spid="5"/>
                </p:tgtEl>
              </p:cMediaNode>
            </p:video>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additive="base">
                                        <p:cTn id="18" dur="1" fill="hold"/>
                                        <p:tgtEl>
                                          <p:spTgt spid="5"/>
                                        </p:tgtEl>
                                      </p:cBhvr>
                                    </p:cmd>
                                  </p:childTnLst>
                                </p:cTn>
                              </p:par>
                            </p:childTnLst>
                          </p:cTn>
                        </p:par>
                      </p:childTnLst>
                    </p:cTn>
                  </p:par>
                </p:childTnLst>
              </p:cTn>
              <p:nextCondLst>
                <p:cond evt="onClick" delay="0">
                  <p:tgtEl>
                    <p:spTgt spid="5"/>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5715" y="190500"/>
            <a:ext cx="12054205" cy="859155"/>
          </a:xfrm>
        </p:spPr>
        <p:txBody>
          <a:bodyPr>
            <a:normAutofit/>
          </a:bodyPr>
          <a:p>
            <a:r>
              <a:rPr lang="en-US" sz="4200" b="1">
                <a:latin typeface="Times New Roman" panose="02020603050405020304" charset="0"/>
              </a:rPr>
              <a:t>5. Nguyên nhân sai hỏng và biện pháp phòng ngừa</a:t>
            </a:r>
            <a:endParaRPr lang="en-US" sz="4200" b="1">
              <a:latin typeface="Times New Roman" panose="02020603050405020304" charset="0"/>
            </a:endParaRPr>
          </a:p>
        </p:txBody>
      </p:sp>
      <p:graphicFrame>
        <p:nvGraphicFramePr>
          <p:cNvPr id="0" name="Content Placeholder -1"/>
          <p:cNvGraphicFramePr/>
          <p:nvPr>
            <p:ph sz="half" idx="1"/>
          </p:nvPr>
        </p:nvGraphicFramePr>
        <p:xfrm>
          <a:off x="-27305" y="1567815"/>
          <a:ext cx="12245975" cy="4449445"/>
        </p:xfrm>
        <a:graphic>
          <a:graphicData uri="http://schemas.openxmlformats.org/drawingml/2006/table">
            <a:tbl>
              <a:tblPr firstRow="1" bandRow="1">
                <a:tableStyleId>{5940675A-B579-460E-94D1-54222C63F5DA}</a:tableStyleId>
              </a:tblPr>
              <a:tblGrid>
                <a:gridCol w="894080"/>
                <a:gridCol w="2872105"/>
                <a:gridCol w="4485640"/>
                <a:gridCol w="3994150"/>
              </a:tblGrid>
              <a:tr h="979805">
                <a:tc>
                  <a:txBody>
                    <a:bodyPr/>
                    <a:p>
                      <a:pPr indent="0" algn="ctr">
                        <a:buNone/>
                      </a:pPr>
                      <a:r>
                        <a:rPr sz="3200" b="1">
                          <a:latin typeface="Times New Roman" panose="02020603050405020304" charset="0"/>
                          <a:cs typeface="Times New Roman" panose="02020603050405020304" charset="0"/>
                        </a:rPr>
                        <a:t>STT</a:t>
                      </a:r>
                      <a:endParaRPr lang="en-US" sz="3200" b="1">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40000"/>
                        <a:lumOff val="60000"/>
                      </a:schemeClr>
                    </a:solidFill>
                  </a:tcPr>
                </a:tc>
                <a:tc>
                  <a:txBody>
                    <a:bodyPr/>
                    <a:p>
                      <a:pPr indent="0" algn="ctr">
                        <a:buNone/>
                      </a:pPr>
                      <a:r>
                        <a:rPr sz="3200" b="1">
                          <a:latin typeface="Times New Roman" panose="02020603050405020304" charset="0"/>
                          <a:cs typeface="Times New Roman" panose="02020603050405020304" charset="0"/>
                        </a:rPr>
                        <a:t>Hiện tượng</a:t>
                      </a:r>
                      <a:endParaRPr lang="en-US" sz="3200" b="1">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40000"/>
                        <a:lumOff val="60000"/>
                      </a:schemeClr>
                    </a:solidFill>
                  </a:tcPr>
                </a:tc>
                <a:tc>
                  <a:txBody>
                    <a:bodyPr/>
                    <a:p>
                      <a:pPr indent="0" algn="ctr">
                        <a:buNone/>
                      </a:pPr>
                      <a:r>
                        <a:rPr sz="3200" b="1">
                          <a:latin typeface="Times New Roman" panose="02020603050405020304" charset="0"/>
                          <a:cs typeface="Times New Roman" panose="02020603050405020304" charset="0"/>
                        </a:rPr>
                        <a:t>Nguyên nhân hư hỏng</a:t>
                      </a:r>
                      <a:endParaRPr lang="en-US" sz="3200" b="1">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40000"/>
                        <a:lumOff val="60000"/>
                      </a:schemeClr>
                    </a:solidFill>
                  </a:tcPr>
                </a:tc>
                <a:tc>
                  <a:txBody>
                    <a:bodyPr/>
                    <a:p>
                      <a:pPr indent="0" algn="ctr">
                        <a:buNone/>
                      </a:pPr>
                      <a:r>
                        <a:rPr sz="3200" b="1">
                          <a:latin typeface="Times New Roman" panose="02020603050405020304" charset="0"/>
                          <a:cs typeface="Times New Roman" panose="02020603050405020304" charset="0"/>
                        </a:rPr>
                        <a:t>Biện pháp phòng ngừa</a:t>
                      </a:r>
                      <a:endParaRPr lang="en-US" sz="3200" b="1">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40000"/>
                        <a:lumOff val="60000"/>
                      </a:schemeClr>
                    </a:solidFill>
                  </a:tcPr>
                </a:tc>
              </a:tr>
              <a:tr h="1470025">
                <a:tc>
                  <a:txBody>
                    <a:bodyPr/>
                    <a:p>
                      <a:pPr indent="0" algn="ctr">
                        <a:buNone/>
                      </a:pPr>
                      <a:endParaRPr lang="en-US" sz="2800" b="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20000"/>
                        <a:lumOff val="80000"/>
                      </a:schemeClr>
                    </a:solidFill>
                  </a:tcPr>
                </a:tc>
                <a:tc>
                  <a:txBody>
                    <a:bodyPr/>
                    <a:p>
                      <a:pPr indent="0">
                        <a:buNone/>
                      </a:pPr>
                      <a:endParaRPr lang="en-US" sz="3200" b="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20000"/>
                        <a:lumOff val="80000"/>
                      </a:schemeClr>
                    </a:solidFill>
                  </a:tcPr>
                </a:tc>
                <a:tc>
                  <a:txBody>
                    <a:bodyPr/>
                    <a:p>
                      <a:pPr indent="0">
                        <a:buNone/>
                      </a:pPr>
                      <a:endParaRPr lang="en-US" sz="3200" b="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20000"/>
                        <a:lumOff val="80000"/>
                      </a:schemeClr>
                    </a:solidFill>
                  </a:tcPr>
                </a:tc>
                <a:tc>
                  <a:txBody>
                    <a:bodyPr/>
                    <a:p>
                      <a:pPr indent="0">
                        <a:buNone/>
                      </a:pPr>
                      <a:endParaRPr lang="en-US" sz="3200" b="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20000"/>
                        <a:lumOff val="80000"/>
                      </a:schemeClr>
                    </a:solidFill>
                  </a:tcPr>
                </a:tc>
              </a:tr>
              <a:tr h="1999615">
                <a:tc>
                  <a:txBody>
                    <a:bodyPr/>
                    <a:p>
                      <a:pPr indent="0" algn="ctr">
                        <a:buNone/>
                      </a:pPr>
                      <a:endParaRPr lang="en-US" sz="2800" b="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20000"/>
                        <a:lumOff val="80000"/>
                      </a:schemeClr>
                    </a:solidFill>
                  </a:tcPr>
                </a:tc>
                <a:tc>
                  <a:txBody>
                    <a:bodyPr/>
                    <a:p>
                      <a:pPr indent="0">
                        <a:buNone/>
                      </a:pPr>
                      <a:endParaRPr lang="en-US" sz="3200" b="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20000"/>
                        <a:lumOff val="80000"/>
                      </a:schemeClr>
                    </a:solidFill>
                  </a:tcPr>
                </a:tc>
                <a:tc>
                  <a:txBody>
                    <a:bodyPr/>
                    <a:p>
                      <a:pPr indent="0">
                        <a:buNone/>
                      </a:pPr>
                      <a:endParaRPr lang="en-US" sz="3200" b="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20000"/>
                        <a:lumOff val="80000"/>
                      </a:schemeClr>
                    </a:solidFill>
                  </a:tcPr>
                </a:tc>
                <a:tc>
                  <a:txBody>
                    <a:bodyPr/>
                    <a:p>
                      <a:pPr indent="0">
                        <a:buNone/>
                      </a:pPr>
                      <a:endParaRPr lang="en-US" sz="3200" b="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20000"/>
                        <a:lumOff val="80000"/>
                      </a:schemeClr>
                    </a:solidFill>
                  </a:tcPr>
                </a:tc>
              </a:tr>
            </a:tbl>
          </a:graphicData>
        </a:graphic>
      </p:graphicFrame>
      <p:sp>
        <p:nvSpPr>
          <p:cNvPr id="4" name="Text Box 3"/>
          <p:cNvSpPr txBox="1"/>
          <p:nvPr/>
        </p:nvSpPr>
        <p:spPr>
          <a:xfrm>
            <a:off x="831850" y="2508885"/>
            <a:ext cx="2682875" cy="1568450"/>
          </a:xfrm>
          <a:prstGeom prst="rect">
            <a:avLst/>
          </a:prstGeom>
          <a:noFill/>
        </p:spPr>
        <p:txBody>
          <a:bodyPr wrap="none" rtlCol="0">
            <a:spAutoFit/>
          </a:bodyPr>
          <a:p>
            <a:pPr indent="0" algn="l">
              <a:buNone/>
            </a:pPr>
            <a:r>
              <a:rPr sz="3200">
                <a:latin typeface="Times New Roman" panose="02020603050405020304" charset="0"/>
                <a:cs typeface="Times New Roman" panose="02020603050405020304" charset="0"/>
                <a:sym typeface="+mn-ea"/>
              </a:rPr>
              <a:t>Các đường ráp </a:t>
            </a:r>
            <a:endParaRPr sz="3200">
              <a:latin typeface="Times New Roman" panose="02020603050405020304" charset="0"/>
              <a:cs typeface="Times New Roman" panose="02020603050405020304" charset="0"/>
              <a:sym typeface="+mn-ea"/>
            </a:endParaRPr>
          </a:p>
          <a:p>
            <a:pPr indent="0" algn="l">
              <a:buNone/>
            </a:pPr>
            <a:r>
              <a:rPr sz="3200">
                <a:latin typeface="Times New Roman" panose="02020603050405020304" charset="0"/>
                <a:cs typeface="Times New Roman" panose="02020603050405020304" charset="0"/>
                <a:sym typeface="+mn-ea"/>
              </a:rPr>
              <a:t>không khớp</a:t>
            </a:r>
            <a:endParaRPr sz="3200" b="0">
              <a:latin typeface="Times New Roman" panose="02020603050405020304" charset="0"/>
              <a:cs typeface="Times New Roman" panose="02020603050405020304" charset="0"/>
            </a:endParaRPr>
          </a:p>
          <a:p>
            <a:pPr indent="0" algn="l">
              <a:buNone/>
            </a:pPr>
            <a:r>
              <a:rPr sz="3200">
                <a:latin typeface="Times New Roman" panose="02020603050405020304" charset="0"/>
                <a:cs typeface="Times New Roman" panose="02020603050405020304" charset="0"/>
                <a:sym typeface="+mn-ea"/>
              </a:rPr>
              <a:t> nhau</a:t>
            </a:r>
            <a:r>
              <a:rPr lang="en-US" sz="3200">
                <a:latin typeface="Times New Roman" panose="02020603050405020304" charset="0"/>
                <a:cs typeface="Times New Roman" panose="02020603050405020304" charset="0"/>
                <a:sym typeface="+mn-ea"/>
              </a:rPr>
              <a:t>.</a:t>
            </a:r>
            <a:endParaRPr lang="en-US" sz="3200">
              <a:latin typeface="Times New Roman" panose="02020603050405020304" charset="0"/>
              <a:cs typeface="Times New Roman" panose="02020603050405020304" charset="0"/>
              <a:sym typeface="+mn-ea"/>
            </a:endParaRPr>
          </a:p>
        </p:txBody>
      </p:sp>
      <p:sp>
        <p:nvSpPr>
          <p:cNvPr id="6" name="Text Box 5"/>
          <p:cNvSpPr txBox="1"/>
          <p:nvPr/>
        </p:nvSpPr>
        <p:spPr>
          <a:xfrm>
            <a:off x="3938270" y="2592705"/>
            <a:ext cx="3816350" cy="1076325"/>
          </a:xfrm>
          <a:prstGeom prst="rect">
            <a:avLst/>
          </a:prstGeom>
          <a:noFill/>
        </p:spPr>
        <p:txBody>
          <a:bodyPr wrap="none" rtlCol="0">
            <a:spAutoFit/>
          </a:bodyPr>
          <a:p>
            <a:pPr indent="0" algn="l">
              <a:buNone/>
            </a:pPr>
            <a:r>
              <a:rPr sz="3200">
                <a:latin typeface="Times New Roman" panose="02020603050405020304" charset="0"/>
                <a:cs typeface="Times New Roman" panose="02020603050405020304" charset="0"/>
                <a:sym typeface="+mn-ea"/>
              </a:rPr>
              <a:t>Không lấy dấu </a:t>
            </a:r>
            <a:r>
              <a:rPr lang="en-US" sz="3200">
                <a:latin typeface="Times New Roman" panose="02020603050405020304" charset="0"/>
                <a:cs typeface="Times New Roman" panose="02020603050405020304" charset="0"/>
                <a:sym typeface="+mn-ea"/>
              </a:rPr>
              <a:t>(-)</a:t>
            </a:r>
            <a:r>
              <a:rPr sz="3200">
                <a:latin typeface="Times New Roman" panose="02020603050405020304" charset="0"/>
                <a:cs typeface="Times New Roman" panose="02020603050405020304" charset="0"/>
                <a:sym typeface="+mn-ea"/>
              </a:rPr>
              <a:t> trên</a:t>
            </a:r>
            <a:endParaRPr sz="3200">
              <a:latin typeface="Times New Roman" panose="02020603050405020304" charset="0"/>
              <a:cs typeface="Times New Roman" panose="02020603050405020304" charset="0"/>
              <a:sym typeface="+mn-ea"/>
            </a:endParaRPr>
          </a:p>
          <a:p>
            <a:pPr indent="0" algn="l">
              <a:buNone/>
            </a:pPr>
            <a:r>
              <a:rPr sz="3200">
                <a:latin typeface="Times New Roman" panose="02020603050405020304" charset="0"/>
                <a:cs typeface="Times New Roman" panose="02020603050405020304" charset="0"/>
                <a:sym typeface="+mn-ea"/>
              </a:rPr>
              <a:t> các đường rã</a:t>
            </a:r>
            <a:r>
              <a:rPr lang="en-US" sz="3200">
                <a:latin typeface="Times New Roman" panose="02020603050405020304" charset="0"/>
                <a:cs typeface="Times New Roman" panose="02020603050405020304" charset="0"/>
                <a:sym typeface="+mn-ea"/>
              </a:rPr>
              <a:t>.</a:t>
            </a:r>
            <a:endParaRPr lang="en-US" sz="3200">
              <a:latin typeface="Times New Roman" panose="02020603050405020304" charset="0"/>
              <a:cs typeface="Times New Roman" panose="02020603050405020304" charset="0"/>
              <a:sym typeface="+mn-ea"/>
            </a:endParaRPr>
          </a:p>
        </p:txBody>
      </p:sp>
      <p:sp>
        <p:nvSpPr>
          <p:cNvPr id="7" name="Text Box 6"/>
          <p:cNvSpPr txBox="1"/>
          <p:nvPr/>
        </p:nvSpPr>
        <p:spPr>
          <a:xfrm>
            <a:off x="8536940" y="2640965"/>
            <a:ext cx="2934335" cy="1076325"/>
          </a:xfrm>
          <a:prstGeom prst="rect">
            <a:avLst/>
          </a:prstGeom>
          <a:noFill/>
        </p:spPr>
        <p:txBody>
          <a:bodyPr wrap="square" rtlCol="0">
            <a:spAutoFit/>
          </a:bodyPr>
          <a:p>
            <a:pPr indent="0" algn="l">
              <a:buNone/>
            </a:pPr>
            <a:r>
              <a:rPr sz="3200">
                <a:latin typeface="Times New Roman" panose="02020603050405020304" charset="0"/>
                <a:cs typeface="Times New Roman" panose="02020603050405020304" charset="0"/>
                <a:sym typeface="+mn-ea"/>
              </a:rPr>
              <a:t>Phải lấy dấu trên các đường rã </a:t>
            </a:r>
            <a:r>
              <a:rPr lang="en-US" sz="3200">
                <a:latin typeface="Times New Roman" panose="02020603050405020304" charset="0"/>
                <a:cs typeface="Times New Roman" panose="02020603050405020304" charset="0"/>
                <a:sym typeface="+mn-ea"/>
              </a:rPr>
              <a:t>.</a:t>
            </a:r>
            <a:r>
              <a:rPr sz="3200">
                <a:latin typeface="Times New Roman" panose="02020603050405020304" charset="0"/>
                <a:cs typeface="Times New Roman" panose="02020603050405020304" charset="0"/>
                <a:sym typeface="+mn-ea"/>
              </a:rPr>
              <a:t> </a:t>
            </a:r>
            <a:endParaRPr lang="en-US" sz="3200"/>
          </a:p>
        </p:txBody>
      </p:sp>
      <p:sp>
        <p:nvSpPr>
          <p:cNvPr id="8" name="Text Box 7"/>
          <p:cNvSpPr txBox="1"/>
          <p:nvPr/>
        </p:nvSpPr>
        <p:spPr>
          <a:xfrm>
            <a:off x="818515" y="4076065"/>
            <a:ext cx="2891790" cy="1568450"/>
          </a:xfrm>
          <a:prstGeom prst="rect">
            <a:avLst/>
          </a:prstGeom>
          <a:noFill/>
        </p:spPr>
        <p:txBody>
          <a:bodyPr wrap="none" rtlCol="0">
            <a:spAutoFit/>
          </a:bodyPr>
          <a:p>
            <a:pPr indent="0" algn="l">
              <a:buNone/>
            </a:pPr>
            <a:r>
              <a:rPr sz="3200">
                <a:latin typeface="Times New Roman" panose="02020603050405020304" charset="0"/>
                <a:cs typeface="Times New Roman" panose="02020603050405020304" charset="0"/>
                <a:sym typeface="+mn-ea"/>
              </a:rPr>
              <a:t>Không xác định</a:t>
            </a:r>
            <a:endParaRPr sz="3200">
              <a:latin typeface="Times New Roman" panose="02020603050405020304" charset="0"/>
              <a:cs typeface="Times New Roman" panose="02020603050405020304" charset="0"/>
              <a:sym typeface="+mn-ea"/>
            </a:endParaRPr>
          </a:p>
          <a:p>
            <a:pPr indent="0" algn="l">
              <a:buNone/>
            </a:pPr>
            <a:r>
              <a:rPr sz="3200">
                <a:latin typeface="Times New Roman" panose="02020603050405020304" charset="0"/>
                <a:cs typeface="Times New Roman" panose="02020603050405020304" charset="0"/>
                <a:sym typeface="+mn-ea"/>
              </a:rPr>
              <a:t> được các đường</a:t>
            </a:r>
            <a:endParaRPr sz="3200">
              <a:latin typeface="Times New Roman" panose="02020603050405020304" charset="0"/>
              <a:cs typeface="Times New Roman" panose="02020603050405020304" charset="0"/>
              <a:sym typeface="+mn-ea"/>
            </a:endParaRPr>
          </a:p>
          <a:p>
            <a:pPr indent="0" algn="l">
              <a:buNone/>
            </a:pPr>
            <a:r>
              <a:rPr sz="3200">
                <a:latin typeface="Times New Roman" panose="02020603050405020304" charset="0"/>
                <a:cs typeface="Times New Roman" panose="02020603050405020304" charset="0"/>
                <a:sym typeface="+mn-ea"/>
              </a:rPr>
              <a:t> ráp với nhau</a:t>
            </a:r>
            <a:r>
              <a:rPr lang="en-US" sz="3200">
                <a:latin typeface="Times New Roman" panose="02020603050405020304" charset="0"/>
                <a:cs typeface="Times New Roman" panose="02020603050405020304" charset="0"/>
                <a:sym typeface="+mn-ea"/>
              </a:rPr>
              <a:t>.</a:t>
            </a:r>
            <a:endParaRPr lang="en-US" sz="3200">
              <a:latin typeface="Times New Roman" panose="02020603050405020304" charset="0"/>
              <a:cs typeface="Times New Roman" panose="02020603050405020304" charset="0"/>
              <a:sym typeface="+mn-ea"/>
            </a:endParaRPr>
          </a:p>
        </p:txBody>
      </p:sp>
      <p:sp>
        <p:nvSpPr>
          <p:cNvPr id="9" name="Text Box 8"/>
          <p:cNvSpPr txBox="1"/>
          <p:nvPr/>
        </p:nvSpPr>
        <p:spPr>
          <a:xfrm>
            <a:off x="3773170" y="4112260"/>
            <a:ext cx="4491355" cy="1076325"/>
          </a:xfrm>
          <a:prstGeom prst="rect">
            <a:avLst/>
          </a:prstGeom>
          <a:noFill/>
        </p:spPr>
        <p:txBody>
          <a:bodyPr wrap="square" rtlCol="0">
            <a:spAutoFit/>
          </a:bodyPr>
          <a:p>
            <a:pPr indent="0" algn="l">
              <a:buNone/>
            </a:pPr>
            <a:r>
              <a:rPr sz="3200">
                <a:latin typeface="Times New Roman" panose="02020603050405020304" charset="0"/>
                <a:cs typeface="Times New Roman" panose="02020603050405020304" charset="0"/>
                <a:sym typeface="+mn-ea"/>
              </a:rPr>
              <a:t>Không đánh kí hiệu </a:t>
            </a:r>
            <a:r>
              <a:rPr lang="en-US" sz="3200">
                <a:latin typeface="Times New Roman" panose="02020603050405020304" charset="0"/>
                <a:cs typeface="Times New Roman" panose="02020603050405020304" charset="0"/>
                <a:sym typeface="+mn-ea"/>
              </a:rPr>
              <a:t>tên mảnh </a:t>
            </a:r>
            <a:r>
              <a:rPr sz="3200">
                <a:latin typeface="Times New Roman" panose="02020603050405020304" charset="0"/>
                <a:cs typeface="Times New Roman" panose="02020603050405020304" charset="0"/>
                <a:sym typeface="+mn-ea"/>
              </a:rPr>
              <a:t>trước khi cắt</a:t>
            </a:r>
            <a:r>
              <a:rPr lang="en-US" sz="3200">
                <a:latin typeface="Times New Roman" panose="02020603050405020304" charset="0"/>
                <a:cs typeface="Times New Roman" panose="02020603050405020304" charset="0"/>
                <a:sym typeface="+mn-ea"/>
              </a:rPr>
              <a:t>.</a:t>
            </a:r>
            <a:endParaRPr lang="en-US" sz="3200">
              <a:latin typeface="Times New Roman" panose="02020603050405020304" charset="0"/>
              <a:cs typeface="Times New Roman" panose="02020603050405020304" charset="0"/>
              <a:sym typeface="+mn-ea"/>
            </a:endParaRPr>
          </a:p>
        </p:txBody>
      </p:sp>
      <p:sp>
        <p:nvSpPr>
          <p:cNvPr id="10" name="Text Box 9"/>
          <p:cNvSpPr txBox="1"/>
          <p:nvPr/>
        </p:nvSpPr>
        <p:spPr>
          <a:xfrm>
            <a:off x="8208645" y="4112260"/>
            <a:ext cx="4048760" cy="1076325"/>
          </a:xfrm>
          <a:prstGeom prst="rect">
            <a:avLst/>
          </a:prstGeom>
          <a:noFill/>
        </p:spPr>
        <p:txBody>
          <a:bodyPr wrap="none" rtlCol="0">
            <a:spAutoFit/>
          </a:bodyPr>
          <a:p>
            <a:pPr indent="0" algn="l">
              <a:buNone/>
            </a:pPr>
            <a:r>
              <a:rPr sz="3200">
                <a:latin typeface="Times New Roman" panose="02020603050405020304" charset="0"/>
                <a:cs typeface="Times New Roman" panose="02020603050405020304" charset="0"/>
                <a:sym typeface="+mn-ea"/>
              </a:rPr>
              <a:t>Phải đánh kí hiệu</a:t>
            </a:r>
            <a:endParaRPr sz="3200">
              <a:latin typeface="Times New Roman" panose="02020603050405020304" charset="0"/>
              <a:cs typeface="Times New Roman" panose="02020603050405020304" charset="0"/>
              <a:sym typeface="+mn-ea"/>
            </a:endParaRPr>
          </a:p>
          <a:p>
            <a:pPr indent="0" algn="l">
              <a:buNone/>
            </a:pPr>
            <a:r>
              <a:rPr sz="3200">
                <a:latin typeface="Times New Roman" panose="02020603050405020304" charset="0"/>
                <a:cs typeface="Times New Roman" panose="02020603050405020304" charset="0"/>
                <a:sym typeface="+mn-ea"/>
              </a:rPr>
              <a:t> </a:t>
            </a:r>
            <a:r>
              <a:rPr lang="en-US" sz="3200">
                <a:latin typeface="Times New Roman" panose="02020603050405020304" charset="0"/>
                <a:cs typeface="Times New Roman" panose="02020603050405020304" charset="0"/>
                <a:sym typeface="+mn-ea"/>
              </a:rPr>
              <a:t>tên mảnh</a:t>
            </a:r>
            <a:r>
              <a:rPr sz="3200">
                <a:latin typeface="Times New Roman" panose="02020603050405020304" charset="0"/>
                <a:cs typeface="Times New Roman" panose="02020603050405020304" charset="0"/>
                <a:sym typeface="+mn-ea"/>
              </a:rPr>
              <a:t> trước khi cắt</a:t>
            </a:r>
            <a:r>
              <a:rPr lang="en-US" sz="3200">
                <a:latin typeface="Times New Roman" panose="02020603050405020304" charset="0"/>
                <a:cs typeface="Times New Roman" panose="02020603050405020304" charset="0"/>
                <a:sym typeface="+mn-ea"/>
              </a:rPr>
              <a:t>.</a:t>
            </a:r>
            <a:endParaRPr lang="en-US" sz="3200">
              <a:latin typeface="Times New Roman" panose="02020603050405020304" charset="0"/>
              <a:cs typeface="Times New Roman" panose="02020603050405020304" charset="0"/>
              <a:sym typeface="+mn-ea"/>
            </a:endParaRPr>
          </a:p>
        </p:txBody>
      </p:sp>
      <p:sp>
        <p:nvSpPr>
          <p:cNvPr id="11" name="Text Box 10"/>
          <p:cNvSpPr txBox="1"/>
          <p:nvPr/>
        </p:nvSpPr>
        <p:spPr>
          <a:xfrm>
            <a:off x="306705" y="4434205"/>
            <a:ext cx="386080" cy="583565"/>
          </a:xfrm>
          <a:prstGeom prst="rect">
            <a:avLst/>
          </a:prstGeom>
          <a:noFill/>
        </p:spPr>
        <p:txBody>
          <a:bodyPr wrap="none" rtlCol="0">
            <a:spAutoFit/>
          </a:bodyPr>
          <a:p>
            <a:pPr indent="0" algn="ctr">
              <a:buNone/>
            </a:pPr>
            <a:r>
              <a:rPr sz="3200">
                <a:latin typeface="Times New Roman" panose="02020603050405020304" charset="0"/>
                <a:cs typeface="Times New Roman" panose="02020603050405020304" charset="0"/>
                <a:sym typeface="+mn-ea"/>
              </a:rPr>
              <a:t>2</a:t>
            </a:r>
            <a:endParaRPr lang="en-US" sz="3200"/>
          </a:p>
        </p:txBody>
      </p:sp>
      <p:sp>
        <p:nvSpPr>
          <p:cNvPr id="12" name="Text Box 11"/>
          <p:cNvSpPr txBox="1"/>
          <p:nvPr/>
        </p:nvSpPr>
        <p:spPr>
          <a:xfrm>
            <a:off x="266065" y="2953385"/>
            <a:ext cx="365125" cy="583565"/>
          </a:xfrm>
          <a:prstGeom prst="rect">
            <a:avLst/>
          </a:prstGeom>
          <a:noFill/>
        </p:spPr>
        <p:txBody>
          <a:bodyPr wrap="square" rtlCol="0">
            <a:spAutoFit/>
          </a:bodyPr>
          <a:p>
            <a:pPr indent="0" algn="ctr">
              <a:buNone/>
            </a:pPr>
            <a:r>
              <a:rPr sz="3200">
                <a:latin typeface="Times New Roman" panose="02020603050405020304" charset="0"/>
                <a:cs typeface="Times New Roman" panose="02020603050405020304" charset="0"/>
                <a:sym typeface="+mn-ea"/>
              </a:rPr>
              <a:t>1</a:t>
            </a:r>
            <a:endParaRPr lang="en-US" sz="3200"/>
          </a:p>
        </p:txBody>
      </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0"/>
                                        </p:tgtEl>
                                        <p:attrNameLst>
                                          <p:attrName>style.visibility</p:attrName>
                                        </p:attrNameLst>
                                      </p:cBhvr>
                                      <p:to>
                                        <p:strVal val="visible"/>
                                      </p:to>
                                    </p:set>
                                    <p:anim calcmode="lin" valueType="num">
                                      <p:cBhvr additive="base">
                                        <p:cTn id="12" dur="500" fill="hold"/>
                                        <p:tgtEl>
                                          <p:spTgt spid="0"/>
                                        </p:tgtEl>
                                        <p:attrNameLst>
                                          <p:attrName>ppt_x</p:attrName>
                                        </p:attrNameLst>
                                      </p:cBhvr>
                                      <p:tavLst>
                                        <p:tav tm="0">
                                          <p:val>
                                            <p:strVal val="#ppt_x"/>
                                          </p:val>
                                        </p:tav>
                                        <p:tav tm="100000">
                                          <p:val>
                                            <p:strVal val="#ppt_x"/>
                                          </p:val>
                                        </p:tav>
                                      </p:tavLst>
                                    </p:anim>
                                    <p:anim calcmode="lin" valueType="num">
                                      <p:cBhvr additive="base">
                                        <p:cTn id="13" dur="500" fill="hold"/>
                                        <p:tgtEl>
                                          <p:spTgt spid="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5"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21" dur="1000" fill="hold"/>
                                        <p:tgtEl>
                                          <p:spTgt spid="12"/>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5" presetClass="entr" presetSubtype="0" fill="hold" nodeType="click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 calcmode="lin" valueType="num">
                                      <p:cBhvr>
                                        <p:cTn id="30"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33"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4">
                                            <p:txEl>
                                              <p:pRg st="0" end="0"/>
                                            </p:txEl>
                                          </p:spTgt>
                                        </p:tgtEl>
                                      </p:cBhvr>
                                    </p:animEffect>
                                  </p:childTnLst>
                                </p:cTn>
                              </p:par>
                              <p:par>
                                <p:cTn id="38" presetID="25" presetClass="entr" presetSubtype="0" fill="hold" nodeType="withEffect">
                                  <p:stCondLst>
                                    <p:cond delay="0"/>
                                  </p:stCondLst>
                                  <p:childTnLst>
                                    <p:set>
                                      <p:cBhvr>
                                        <p:cTn id="39" dur="1" fill="hold">
                                          <p:stCondLst>
                                            <p:cond delay="0"/>
                                          </p:stCondLst>
                                        </p:cTn>
                                        <p:tgtEl>
                                          <p:spTgt spid="4">
                                            <p:txEl>
                                              <p:pRg st="1" end="1"/>
                                            </p:txEl>
                                          </p:spTgt>
                                        </p:tgtEl>
                                        <p:attrNameLst>
                                          <p:attrName>style.visibility</p:attrName>
                                        </p:attrNameLst>
                                      </p:cBhvr>
                                      <p:to>
                                        <p:strVal val="visible"/>
                                      </p:to>
                                    </p:set>
                                    <p:anim calcmode="lin" valueType="num">
                                      <p:cBhvr>
                                        <p:cTn id="40"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43"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4">
                                            <p:txEl>
                                              <p:pRg st="1" end="1"/>
                                            </p:txEl>
                                          </p:spTgt>
                                        </p:tgtEl>
                                      </p:cBhvr>
                                    </p:animEffect>
                                  </p:childTnLst>
                                </p:cTn>
                              </p:par>
                              <p:par>
                                <p:cTn id="48" presetID="25" presetClass="entr" presetSubtype="0" fill="hold" nodeType="withEffect">
                                  <p:stCondLst>
                                    <p:cond delay="0"/>
                                  </p:stCondLst>
                                  <p:childTnLst>
                                    <p:set>
                                      <p:cBhvr>
                                        <p:cTn id="49" dur="1" fill="hold">
                                          <p:stCondLst>
                                            <p:cond delay="0"/>
                                          </p:stCondLst>
                                        </p:cTn>
                                        <p:tgtEl>
                                          <p:spTgt spid="4">
                                            <p:txEl>
                                              <p:pRg st="2" end="2"/>
                                            </p:txEl>
                                          </p:spTgt>
                                        </p:tgtEl>
                                        <p:attrNameLst>
                                          <p:attrName>style.visibility</p:attrName>
                                        </p:attrNameLst>
                                      </p:cBhvr>
                                      <p:to>
                                        <p:strVal val="visible"/>
                                      </p:to>
                                    </p:set>
                                    <p:anim calcmode="lin" valueType="num">
                                      <p:cBhvr>
                                        <p:cTn id="50" dur="500" decel="50000" fill="hold">
                                          <p:stCondLst>
                                            <p:cond delay="0"/>
                                          </p:stCondLst>
                                        </p:cTn>
                                        <p:tgtEl>
                                          <p:spTgt spid="4">
                                            <p:txEl>
                                              <p:pRg st="2" end="2"/>
                                            </p:txEl>
                                          </p:spTgt>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4">
                                            <p:txEl>
                                              <p:pRg st="2" end="2"/>
                                            </p:txEl>
                                          </p:spTgt>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4">
                                            <p:txEl>
                                              <p:pRg st="2" end="2"/>
                                            </p:txEl>
                                          </p:spTgt>
                                        </p:tgtEl>
                                        <p:attrNameLst>
                                          <p:attrName>ppt_w</p:attrName>
                                        </p:attrNameLst>
                                      </p:cBhvr>
                                      <p:tavLst>
                                        <p:tav tm="0">
                                          <p:val>
                                            <p:strVal val="#ppt_w*.05"/>
                                          </p:val>
                                        </p:tav>
                                        <p:tav tm="100000">
                                          <p:val>
                                            <p:strVal val="#ppt_w"/>
                                          </p:val>
                                        </p:tav>
                                      </p:tavLst>
                                    </p:anim>
                                    <p:anim calcmode="lin" valueType="num">
                                      <p:cBhvr>
                                        <p:cTn id="53" dur="10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4">
                                            <p:txEl>
                                              <p:pRg st="2" end="2"/>
                                            </p:txEl>
                                          </p:spTgt>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4">
                                            <p:txEl>
                                              <p:pRg st="2" end="2"/>
                                            </p:txEl>
                                          </p:spTgt>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4">
                                            <p:txEl>
                                              <p:pRg st="2" end="2"/>
                                            </p:txEl>
                                          </p:spTgt>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4">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5" presetClass="entr" presetSubtype="0" fill="hold" nodeType="clickEffect">
                                  <p:stCondLst>
                                    <p:cond delay="0"/>
                                  </p:stCondLst>
                                  <p:childTnLst>
                                    <p:set>
                                      <p:cBhvr>
                                        <p:cTn id="61" dur="1" fill="hold">
                                          <p:stCondLst>
                                            <p:cond delay="0"/>
                                          </p:stCondLst>
                                        </p:cTn>
                                        <p:tgtEl>
                                          <p:spTgt spid="6">
                                            <p:txEl>
                                              <p:pRg st="0" end="0"/>
                                            </p:txEl>
                                          </p:spTgt>
                                        </p:tgtEl>
                                        <p:attrNameLst>
                                          <p:attrName>style.visibility</p:attrName>
                                        </p:attrNameLst>
                                      </p:cBhvr>
                                      <p:to>
                                        <p:strVal val="visible"/>
                                      </p:to>
                                    </p:set>
                                    <p:anim calcmode="lin" valueType="num">
                                      <p:cBhvr>
                                        <p:cTn id="62" dur="500" decel="50000" fill="hold">
                                          <p:stCondLst>
                                            <p:cond delay="0"/>
                                          </p:stCondLst>
                                        </p:cTn>
                                        <p:tgtEl>
                                          <p:spTgt spid="6">
                                            <p:txEl>
                                              <p:pRg st="0" end="0"/>
                                            </p:txEl>
                                          </p:spTgt>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6">
                                            <p:txEl>
                                              <p:pRg st="0" end="0"/>
                                            </p:txEl>
                                          </p:spTgt>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6">
                                            <p:txEl>
                                              <p:pRg st="0" end="0"/>
                                            </p:txEl>
                                          </p:spTgt>
                                        </p:tgtEl>
                                        <p:attrNameLst>
                                          <p:attrName>ppt_w</p:attrName>
                                        </p:attrNameLst>
                                      </p:cBhvr>
                                      <p:tavLst>
                                        <p:tav tm="0">
                                          <p:val>
                                            <p:strVal val="#ppt_w*.05"/>
                                          </p:val>
                                        </p:tav>
                                        <p:tav tm="100000">
                                          <p:val>
                                            <p:strVal val="#ppt_w"/>
                                          </p:val>
                                        </p:tav>
                                      </p:tavLst>
                                    </p:anim>
                                    <p:anim calcmode="lin" valueType="num">
                                      <p:cBhvr>
                                        <p:cTn id="65"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6">
                                            <p:txEl>
                                              <p:pRg st="0" end="0"/>
                                            </p:txEl>
                                          </p:spTgt>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6">
                                            <p:txEl>
                                              <p:pRg st="0" end="0"/>
                                            </p:txEl>
                                          </p:spTgt>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6">
                                            <p:txEl>
                                              <p:pRg st="0" end="0"/>
                                            </p:txEl>
                                          </p:spTgt>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6">
                                            <p:txEl>
                                              <p:pRg st="0" end="0"/>
                                            </p:txEl>
                                          </p:spTgt>
                                        </p:tgtEl>
                                      </p:cBhvr>
                                    </p:animEffect>
                                  </p:childTnLst>
                                </p:cTn>
                              </p:par>
                              <p:par>
                                <p:cTn id="70" presetID="25" presetClass="entr" presetSubtype="0" fill="hold" nodeType="withEffect">
                                  <p:stCondLst>
                                    <p:cond delay="0"/>
                                  </p:stCondLst>
                                  <p:childTnLst>
                                    <p:set>
                                      <p:cBhvr>
                                        <p:cTn id="71" dur="1" fill="hold">
                                          <p:stCondLst>
                                            <p:cond delay="0"/>
                                          </p:stCondLst>
                                        </p:cTn>
                                        <p:tgtEl>
                                          <p:spTgt spid="6">
                                            <p:txEl>
                                              <p:pRg st="1" end="1"/>
                                            </p:txEl>
                                          </p:spTgt>
                                        </p:tgtEl>
                                        <p:attrNameLst>
                                          <p:attrName>style.visibility</p:attrName>
                                        </p:attrNameLst>
                                      </p:cBhvr>
                                      <p:to>
                                        <p:strVal val="visible"/>
                                      </p:to>
                                    </p:set>
                                    <p:anim calcmode="lin" valueType="num">
                                      <p:cBhvr>
                                        <p:cTn id="72" dur="500" decel="50000" fill="hold">
                                          <p:stCondLst>
                                            <p:cond delay="0"/>
                                          </p:stCondLst>
                                        </p:cTn>
                                        <p:tgtEl>
                                          <p:spTgt spid="6">
                                            <p:txEl>
                                              <p:pRg st="1" end="1"/>
                                            </p:txEl>
                                          </p:spTgt>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6">
                                            <p:txEl>
                                              <p:pRg st="1" end="1"/>
                                            </p:txEl>
                                          </p:spTgt>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6">
                                            <p:txEl>
                                              <p:pRg st="1" end="1"/>
                                            </p:txEl>
                                          </p:spTgt>
                                        </p:tgtEl>
                                        <p:attrNameLst>
                                          <p:attrName>ppt_w</p:attrName>
                                        </p:attrNameLst>
                                      </p:cBhvr>
                                      <p:tavLst>
                                        <p:tav tm="0">
                                          <p:val>
                                            <p:strVal val="#ppt_w*.05"/>
                                          </p:val>
                                        </p:tav>
                                        <p:tav tm="100000">
                                          <p:val>
                                            <p:strVal val="#ppt_w"/>
                                          </p:val>
                                        </p:tav>
                                      </p:tavLst>
                                    </p:anim>
                                    <p:anim calcmode="lin" valueType="num">
                                      <p:cBhvr>
                                        <p:cTn id="75" dur="1000" fill="hold"/>
                                        <p:tgtEl>
                                          <p:spTgt spid="6">
                                            <p:txEl>
                                              <p:pRg st="1" end="1"/>
                                            </p:txEl>
                                          </p:spTgt>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6">
                                            <p:txEl>
                                              <p:pRg st="1" end="1"/>
                                            </p:txEl>
                                          </p:spTgt>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6">
                                            <p:txEl>
                                              <p:pRg st="1" end="1"/>
                                            </p:txEl>
                                          </p:spTgt>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6">
                                            <p:txEl>
                                              <p:pRg st="1" end="1"/>
                                            </p:txEl>
                                          </p:spTgt>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6">
                                            <p:txEl>
                                              <p:pRg st="1" end="1"/>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5" presetClass="entr" presetSubtype="0" fill="hold" nodeType="clickEffect">
                                  <p:stCondLst>
                                    <p:cond delay="0"/>
                                  </p:stCondLst>
                                  <p:childTnLst>
                                    <p:set>
                                      <p:cBhvr>
                                        <p:cTn id="83" dur="1" fill="hold">
                                          <p:stCondLst>
                                            <p:cond delay="0"/>
                                          </p:stCondLst>
                                        </p:cTn>
                                        <p:tgtEl>
                                          <p:spTgt spid="7">
                                            <p:txEl>
                                              <p:pRg st="0" end="0"/>
                                            </p:txEl>
                                          </p:spTgt>
                                        </p:tgtEl>
                                        <p:attrNameLst>
                                          <p:attrName>style.visibility</p:attrName>
                                        </p:attrNameLst>
                                      </p:cBhvr>
                                      <p:to>
                                        <p:strVal val="visible"/>
                                      </p:to>
                                    </p:set>
                                    <p:anim calcmode="lin" valueType="num">
                                      <p:cBhvr>
                                        <p:cTn id="84" dur="500" decel="50000" fill="hold">
                                          <p:stCondLst>
                                            <p:cond delay="0"/>
                                          </p:stCondLst>
                                        </p:cTn>
                                        <p:tgtEl>
                                          <p:spTgt spid="7">
                                            <p:txEl>
                                              <p:pRg st="0" end="0"/>
                                            </p:txEl>
                                          </p:spTgt>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7">
                                            <p:txEl>
                                              <p:pRg st="0" end="0"/>
                                            </p:txEl>
                                          </p:spTgt>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7">
                                            <p:txEl>
                                              <p:pRg st="0" end="0"/>
                                            </p:txEl>
                                          </p:spTgt>
                                        </p:tgtEl>
                                        <p:attrNameLst>
                                          <p:attrName>ppt_w</p:attrName>
                                        </p:attrNameLst>
                                      </p:cBhvr>
                                      <p:tavLst>
                                        <p:tav tm="0">
                                          <p:val>
                                            <p:strVal val="#ppt_w*.05"/>
                                          </p:val>
                                        </p:tav>
                                        <p:tav tm="100000">
                                          <p:val>
                                            <p:strVal val="#ppt_w"/>
                                          </p:val>
                                        </p:tav>
                                      </p:tavLst>
                                    </p:anim>
                                    <p:anim calcmode="lin" valueType="num">
                                      <p:cBhvr>
                                        <p:cTn id="87" dur="1000" fill="hold"/>
                                        <p:tgtEl>
                                          <p:spTgt spid="7">
                                            <p:txEl>
                                              <p:pRg st="0" end="0"/>
                                            </p:txEl>
                                          </p:spTgt>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7">
                                            <p:txEl>
                                              <p:pRg st="0" end="0"/>
                                            </p:txEl>
                                          </p:spTgt>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7">
                                            <p:txEl>
                                              <p:pRg st="0" end="0"/>
                                            </p:txEl>
                                          </p:spTgt>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7">
                                            <p:txEl>
                                              <p:pRg st="0" end="0"/>
                                            </p:txEl>
                                          </p:spTgt>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7">
                                            <p:txEl>
                                              <p:pRg st="0" end="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25" presetClass="entr" presetSubtype="0" fill="hold" grpId="0" nodeType="clickEffect">
                                  <p:stCondLst>
                                    <p:cond delay="0"/>
                                  </p:stCondLst>
                                  <p:childTnLst>
                                    <p:set>
                                      <p:cBhvr>
                                        <p:cTn id="95" dur="1" fill="hold">
                                          <p:stCondLst>
                                            <p:cond delay="0"/>
                                          </p:stCondLst>
                                        </p:cTn>
                                        <p:tgtEl>
                                          <p:spTgt spid="11"/>
                                        </p:tgtEl>
                                        <p:attrNameLst>
                                          <p:attrName>style.visibility</p:attrName>
                                        </p:attrNameLst>
                                      </p:cBhvr>
                                      <p:to>
                                        <p:strVal val="visible"/>
                                      </p:to>
                                    </p:set>
                                    <p:anim calcmode="lin" valueType="num">
                                      <p:cBhvr>
                                        <p:cTn id="96"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97"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8"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99" dur="1000" fill="hold"/>
                                        <p:tgtEl>
                                          <p:spTgt spid="11"/>
                                        </p:tgtEl>
                                        <p:attrNameLst>
                                          <p:attrName>ppt_h</p:attrName>
                                        </p:attrNameLst>
                                      </p:cBhvr>
                                      <p:tavLst>
                                        <p:tav tm="0">
                                          <p:val>
                                            <p:strVal val="#ppt_h"/>
                                          </p:val>
                                        </p:tav>
                                        <p:tav tm="100000">
                                          <p:val>
                                            <p:strVal val="#ppt_h"/>
                                          </p:val>
                                        </p:tav>
                                      </p:tavLst>
                                    </p:anim>
                                    <p:anim calcmode="lin" valueType="num">
                                      <p:cBhvr>
                                        <p:cTn id="100"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01"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02"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03" dur="1000" decel="50000">
                                          <p:stCondLst>
                                            <p:cond delay="0"/>
                                          </p:stCondLst>
                                        </p:cTn>
                                        <p:tgtEl>
                                          <p:spTgt spid="11"/>
                                        </p:tgtEl>
                                      </p:cBhvr>
                                    </p:animEffect>
                                  </p:childTnLst>
                                </p:cTn>
                              </p:par>
                            </p:childTnLst>
                          </p:cTn>
                        </p:par>
                      </p:childTnLst>
                    </p:cTn>
                  </p:par>
                  <p:par>
                    <p:cTn id="104" fill="hold">
                      <p:stCondLst>
                        <p:cond delay="indefinite"/>
                      </p:stCondLst>
                      <p:childTnLst>
                        <p:par>
                          <p:cTn id="105" fill="hold">
                            <p:stCondLst>
                              <p:cond delay="0"/>
                            </p:stCondLst>
                            <p:childTnLst>
                              <p:par>
                                <p:cTn id="106" presetID="25" presetClass="entr" presetSubtype="0" fill="hold" nodeType="clickEffect">
                                  <p:stCondLst>
                                    <p:cond delay="0"/>
                                  </p:stCondLst>
                                  <p:childTnLst>
                                    <p:set>
                                      <p:cBhvr>
                                        <p:cTn id="107" dur="1" fill="hold">
                                          <p:stCondLst>
                                            <p:cond delay="0"/>
                                          </p:stCondLst>
                                        </p:cTn>
                                        <p:tgtEl>
                                          <p:spTgt spid="8">
                                            <p:txEl>
                                              <p:pRg st="0" end="0"/>
                                            </p:txEl>
                                          </p:spTgt>
                                        </p:tgtEl>
                                        <p:attrNameLst>
                                          <p:attrName>style.visibility</p:attrName>
                                        </p:attrNameLst>
                                      </p:cBhvr>
                                      <p:to>
                                        <p:strVal val="visible"/>
                                      </p:to>
                                    </p:set>
                                    <p:anim calcmode="lin" valueType="num">
                                      <p:cBhvr>
                                        <p:cTn id="108" dur="500" decel="50000" fill="hold">
                                          <p:stCondLst>
                                            <p:cond delay="0"/>
                                          </p:stCondLst>
                                        </p:cTn>
                                        <p:tgtEl>
                                          <p:spTgt spid="8">
                                            <p:txEl>
                                              <p:pRg st="0" end="0"/>
                                            </p:txEl>
                                          </p:spTgt>
                                        </p:tgtEl>
                                        <p:attrNameLst>
                                          <p:attrName>style.rotation</p:attrName>
                                        </p:attrNameLst>
                                      </p:cBhvr>
                                      <p:tavLst>
                                        <p:tav tm="0">
                                          <p:val>
                                            <p:fltVal val="-90"/>
                                          </p:val>
                                        </p:tav>
                                        <p:tav tm="100000">
                                          <p:val>
                                            <p:fltVal val="0"/>
                                          </p:val>
                                        </p:tav>
                                      </p:tavLst>
                                    </p:anim>
                                    <p:anim calcmode="lin" valueType="num">
                                      <p:cBhvr>
                                        <p:cTn id="109" dur="500" decel="50000" fill="hold">
                                          <p:stCondLst>
                                            <p:cond delay="0"/>
                                          </p:stCondLst>
                                        </p:cTn>
                                        <p:tgtEl>
                                          <p:spTgt spid="8">
                                            <p:txEl>
                                              <p:pRg st="0" end="0"/>
                                            </p:txEl>
                                          </p:spTgt>
                                        </p:tgtEl>
                                        <p:attrNameLst>
                                          <p:attrName>ppt_w</p:attrName>
                                        </p:attrNameLst>
                                      </p:cBhvr>
                                      <p:tavLst>
                                        <p:tav tm="0">
                                          <p:val>
                                            <p:strVal val="#ppt_w"/>
                                          </p:val>
                                        </p:tav>
                                        <p:tav tm="100000">
                                          <p:val>
                                            <p:strVal val="#ppt_w*.05"/>
                                          </p:val>
                                        </p:tav>
                                      </p:tavLst>
                                    </p:anim>
                                    <p:anim calcmode="lin" valueType="num">
                                      <p:cBhvr>
                                        <p:cTn id="110" dur="500" accel="50000" fill="hold">
                                          <p:stCondLst>
                                            <p:cond delay="500"/>
                                          </p:stCondLst>
                                        </p:cTn>
                                        <p:tgtEl>
                                          <p:spTgt spid="8">
                                            <p:txEl>
                                              <p:pRg st="0" end="0"/>
                                            </p:txEl>
                                          </p:spTgt>
                                        </p:tgtEl>
                                        <p:attrNameLst>
                                          <p:attrName>ppt_w</p:attrName>
                                        </p:attrNameLst>
                                      </p:cBhvr>
                                      <p:tavLst>
                                        <p:tav tm="0">
                                          <p:val>
                                            <p:strVal val="#ppt_w*.05"/>
                                          </p:val>
                                        </p:tav>
                                        <p:tav tm="100000">
                                          <p:val>
                                            <p:strVal val="#ppt_w"/>
                                          </p:val>
                                        </p:tav>
                                      </p:tavLst>
                                    </p:anim>
                                    <p:anim calcmode="lin" valueType="num">
                                      <p:cBhvr>
                                        <p:cTn id="111" dur="1000" fill="hold"/>
                                        <p:tgtEl>
                                          <p:spTgt spid="8">
                                            <p:txEl>
                                              <p:pRg st="0" end="0"/>
                                            </p:txEl>
                                          </p:spTgt>
                                        </p:tgtEl>
                                        <p:attrNameLst>
                                          <p:attrName>ppt_h</p:attrName>
                                        </p:attrNameLst>
                                      </p:cBhvr>
                                      <p:tavLst>
                                        <p:tav tm="0">
                                          <p:val>
                                            <p:strVal val="#ppt_h"/>
                                          </p:val>
                                        </p:tav>
                                        <p:tav tm="100000">
                                          <p:val>
                                            <p:strVal val="#ppt_h"/>
                                          </p:val>
                                        </p:tav>
                                      </p:tavLst>
                                    </p:anim>
                                    <p:anim calcmode="lin" valueType="num">
                                      <p:cBhvr>
                                        <p:cTn id="112" dur="500" decel="50000" fill="hold">
                                          <p:stCondLst>
                                            <p:cond delay="0"/>
                                          </p:stCondLst>
                                        </p:cTn>
                                        <p:tgtEl>
                                          <p:spTgt spid="8">
                                            <p:txEl>
                                              <p:pRg st="0" end="0"/>
                                            </p:txEl>
                                          </p:spTgt>
                                        </p:tgtEl>
                                        <p:attrNameLst>
                                          <p:attrName>ppt_x</p:attrName>
                                        </p:attrNameLst>
                                      </p:cBhvr>
                                      <p:tavLst>
                                        <p:tav tm="0">
                                          <p:val>
                                            <p:strVal val="#ppt_x+.4"/>
                                          </p:val>
                                        </p:tav>
                                        <p:tav tm="100000">
                                          <p:val>
                                            <p:strVal val="#ppt_x"/>
                                          </p:val>
                                        </p:tav>
                                      </p:tavLst>
                                    </p:anim>
                                    <p:anim calcmode="lin" valueType="num">
                                      <p:cBhvr>
                                        <p:cTn id="113" dur="500" decel="50000" fill="hold">
                                          <p:stCondLst>
                                            <p:cond delay="0"/>
                                          </p:stCondLst>
                                        </p:cTn>
                                        <p:tgtEl>
                                          <p:spTgt spid="8">
                                            <p:txEl>
                                              <p:pRg st="0" end="0"/>
                                            </p:txEl>
                                          </p:spTgt>
                                        </p:tgtEl>
                                        <p:attrNameLst>
                                          <p:attrName>ppt_y</p:attrName>
                                        </p:attrNameLst>
                                      </p:cBhvr>
                                      <p:tavLst>
                                        <p:tav tm="0">
                                          <p:val>
                                            <p:strVal val="#ppt_y-.2"/>
                                          </p:val>
                                        </p:tav>
                                        <p:tav tm="100000">
                                          <p:val>
                                            <p:strVal val="#ppt_y+.1"/>
                                          </p:val>
                                        </p:tav>
                                      </p:tavLst>
                                    </p:anim>
                                    <p:anim calcmode="lin" valueType="num">
                                      <p:cBhvr>
                                        <p:cTn id="114" dur="500" accel="50000" fill="hold">
                                          <p:stCondLst>
                                            <p:cond delay="500"/>
                                          </p:stCondLst>
                                        </p:cTn>
                                        <p:tgtEl>
                                          <p:spTgt spid="8">
                                            <p:txEl>
                                              <p:pRg st="0" end="0"/>
                                            </p:txEl>
                                          </p:spTgt>
                                        </p:tgtEl>
                                        <p:attrNameLst>
                                          <p:attrName>ppt_y</p:attrName>
                                        </p:attrNameLst>
                                      </p:cBhvr>
                                      <p:tavLst>
                                        <p:tav tm="0">
                                          <p:val>
                                            <p:strVal val="#ppt_y+.1"/>
                                          </p:val>
                                        </p:tav>
                                        <p:tav tm="100000">
                                          <p:val>
                                            <p:strVal val="#ppt_y"/>
                                          </p:val>
                                        </p:tav>
                                      </p:tavLst>
                                    </p:anim>
                                    <p:animEffect transition="in" filter="fade">
                                      <p:cBhvr>
                                        <p:cTn id="115" dur="1000" decel="50000">
                                          <p:stCondLst>
                                            <p:cond delay="0"/>
                                          </p:stCondLst>
                                        </p:cTn>
                                        <p:tgtEl>
                                          <p:spTgt spid="8">
                                            <p:txEl>
                                              <p:pRg st="0" end="0"/>
                                            </p:txEl>
                                          </p:spTgt>
                                        </p:tgtEl>
                                      </p:cBhvr>
                                    </p:animEffect>
                                  </p:childTnLst>
                                </p:cTn>
                              </p:par>
                              <p:par>
                                <p:cTn id="116" presetID="25" presetClass="entr" presetSubtype="0" fill="hold" nodeType="withEffect">
                                  <p:stCondLst>
                                    <p:cond delay="0"/>
                                  </p:stCondLst>
                                  <p:childTnLst>
                                    <p:set>
                                      <p:cBhvr>
                                        <p:cTn id="117" dur="1" fill="hold">
                                          <p:stCondLst>
                                            <p:cond delay="0"/>
                                          </p:stCondLst>
                                        </p:cTn>
                                        <p:tgtEl>
                                          <p:spTgt spid="8">
                                            <p:txEl>
                                              <p:pRg st="1" end="1"/>
                                            </p:txEl>
                                          </p:spTgt>
                                        </p:tgtEl>
                                        <p:attrNameLst>
                                          <p:attrName>style.visibility</p:attrName>
                                        </p:attrNameLst>
                                      </p:cBhvr>
                                      <p:to>
                                        <p:strVal val="visible"/>
                                      </p:to>
                                    </p:set>
                                    <p:anim calcmode="lin" valueType="num">
                                      <p:cBhvr>
                                        <p:cTn id="118" dur="500" decel="50000" fill="hold">
                                          <p:stCondLst>
                                            <p:cond delay="0"/>
                                          </p:stCondLst>
                                        </p:cTn>
                                        <p:tgtEl>
                                          <p:spTgt spid="8">
                                            <p:txEl>
                                              <p:pRg st="1" end="1"/>
                                            </p:txEl>
                                          </p:spTgt>
                                        </p:tgtEl>
                                        <p:attrNameLst>
                                          <p:attrName>style.rotation</p:attrName>
                                        </p:attrNameLst>
                                      </p:cBhvr>
                                      <p:tavLst>
                                        <p:tav tm="0">
                                          <p:val>
                                            <p:fltVal val="-90"/>
                                          </p:val>
                                        </p:tav>
                                        <p:tav tm="100000">
                                          <p:val>
                                            <p:fltVal val="0"/>
                                          </p:val>
                                        </p:tav>
                                      </p:tavLst>
                                    </p:anim>
                                    <p:anim calcmode="lin" valueType="num">
                                      <p:cBhvr>
                                        <p:cTn id="119" dur="500" decel="50000" fill="hold">
                                          <p:stCondLst>
                                            <p:cond delay="0"/>
                                          </p:stCondLst>
                                        </p:cTn>
                                        <p:tgtEl>
                                          <p:spTgt spid="8">
                                            <p:txEl>
                                              <p:pRg st="1" end="1"/>
                                            </p:txEl>
                                          </p:spTgt>
                                        </p:tgtEl>
                                        <p:attrNameLst>
                                          <p:attrName>ppt_w</p:attrName>
                                        </p:attrNameLst>
                                      </p:cBhvr>
                                      <p:tavLst>
                                        <p:tav tm="0">
                                          <p:val>
                                            <p:strVal val="#ppt_w"/>
                                          </p:val>
                                        </p:tav>
                                        <p:tav tm="100000">
                                          <p:val>
                                            <p:strVal val="#ppt_w*.05"/>
                                          </p:val>
                                        </p:tav>
                                      </p:tavLst>
                                    </p:anim>
                                    <p:anim calcmode="lin" valueType="num">
                                      <p:cBhvr>
                                        <p:cTn id="120" dur="500" accel="50000" fill="hold">
                                          <p:stCondLst>
                                            <p:cond delay="500"/>
                                          </p:stCondLst>
                                        </p:cTn>
                                        <p:tgtEl>
                                          <p:spTgt spid="8">
                                            <p:txEl>
                                              <p:pRg st="1" end="1"/>
                                            </p:txEl>
                                          </p:spTgt>
                                        </p:tgtEl>
                                        <p:attrNameLst>
                                          <p:attrName>ppt_w</p:attrName>
                                        </p:attrNameLst>
                                      </p:cBhvr>
                                      <p:tavLst>
                                        <p:tav tm="0">
                                          <p:val>
                                            <p:strVal val="#ppt_w*.05"/>
                                          </p:val>
                                        </p:tav>
                                        <p:tav tm="100000">
                                          <p:val>
                                            <p:strVal val="#ppt_w"/>
                                          </p:val>
                                        </p:tav>
                                      </p:tavLst>
                                    </p:anim>
                                    <p:anim calcmode="lin" valueType="num">
                                      <p:cBhvr>
                                        <p:cTn id="121" dur="1000" fill="hold"/>
                                        <p:tgtEl>
                                          <p:spTgt spid="8">
                                            <p:txEl>
                                              <p:pRg st="1" end="1"/>
                                            </p:txEl>
                                          </p:spTgt>
                                        </p:tgtEl>
                                        <p:attrNameLst>
                                          <p:attrName>ppt_h</p:attrName>
                                        </p:attrNameLst>
                                      </p:cBhvr>
                                      <p:tavLst>
                                        <p:tav tm="0">
                                          <p:val>
                                            <p:strVal val="#ppt_h"/>
                                          </p:val>
                                        </p:tav>
                                        <p:tav tm="100000">
                                          <p:val>
                                            <p:strVal val="#ppt_h"/>
                                          </p:val>
                                        </p:tav>
                                      </p:tavLst>
                                    </p:anim>
                                    <p:anim calcmode="lin" valueType="num">
                                      <p:cBhvr>
                                        <p:cTn id="122" dur="500" decel="50000" fill="hold">
                                          <p:stCondLst>
                                            <p:cond delay="0"/>
                                          </p:stCondLst>
                                        </p:cTn>
                                        <p:tgtEl>
                                          <p:spTgt spid="8">
                                            <p:txEl>
                                              <p:pRg st="1" end="1"/>
                                            </p:txEl>
                                          </p:spTgt>
                                        </p:tgtEl>
                                        <p:attrNameLst>
                                          <p:attrName>ppt_x</p:attrName>
                                        </p:attrNameLst>
                                      </p:cBhvr>
                                      <p:tavLst>
                                        <p:tav tm="0">
                                          <p:val>
                                            <p:strVal val="#ppt_x+.4"/>
                                          </p:val>
                                        </p:tav>
                                        <p:tav tm="100000">
                                          <p:val>
                                            <p:strVal val="#ppt_x"/>
                                          </p:val>
                                        </p:tav>
                                      </p:tavLst>
                                    </p:anim>
                                    <p:anim calcmode="lin" valueType="num">
                                      <p:cBhvr>
                                        <p:cTn id="123" dur="500" decel="50000" fill="hold">
                                          <p:stCondLst>
                                            <p:cond delay="0"/>
                                          </p:stCondLst>
                                        </p:cTn>
                                        <p:tgtEl>
                                          <p:spTgt spid="8">
                                            <p:txEl>
                                              <p:pRg st="1" end="1"/>
                                            </p:txEl>
                                          </p:spTgt>
                                        </p:tgtEl>
                                        <p:attrNameLst>
                                          <p:attrName>ppt_y</p:attrName>
                                        </p:attrNameLst>
                                      </p:cBhvr>
                                      <p:tavLst>
                                        <p:tav tm="0">
                                          <p:val>
                                            <p:strVal val="#ppt_y-.2"/>
                                          </p:val>
                                        </p:tav>
                                        <p:tav tm="100000">
                                          <p:val>
                                            <p:strVal val="#ppt_y+.1"/>
                                          </p:val>
                                        </p:tav>
                                      </p:tavLst>
                                    </p:anim>
                                    <p:anim calcmode="lin" valueType="num">
                                      <p:cBhvr>
                                        <p:cTn id="124" dur="500" accel="50000" fill="hold">
                                          <p:stCondLst>
                                            <p:cond delay="500"/>
                                          </p:stCondLst>
                                        </p:cTn>
                                        <p:tgtEl>
                                          <p:spTgt spid="8">
                                            <p:txEl>
                                              <p:pRg st="1" end="1"/>
                                            </p:txEl>
                                          </p:spTgt>
                                        </p:tgtEl>
                                        <p:attrNameLst>
                                          <p:attrName>ppt_y</p:attrName>
                                        </p:attrNameLst>
                                      </p:cBhvr>
                                      <p:tavLst>
                                        <p:tav tm="0">
                                          <p:val>
                                            <p:strVal val="#ppt_y+.1"/>
                                          </p:val>
                                        </p:tav>
                                        <p:tav tm="100000">
                                          <p:val>
                                            <p:strVal val="#ppt_y"/>
                                          </p:val>
                                        </p:tav>
                                      </p:tavLst>
                                    </p:anim>
                                    <p:animEffect transition="in" filter="fade">
                                      <p:cBhvr>
                                        <p:cTn id="125" dur="1000" decel="50000">
                                          <p:stCondLst>
                                            <p:cond delay="0"/>
                                          </p:stCondLst>
                                        </p:cTn>
                                        <p:tgtEl>
                                          <p:spTgt spid="8">
                                            <p:txEl>
                                              <p:pRg st="1" end="1"/>
                                            </p:txEl>
                                          </p:spTgt>
                                        </p:tgtEl>
                                      </p:cBhvr>
                                    </p:animEffect>
                                  </p:childTnLst>
                                </p:cTn>
                              </p:par>
                              <p:par>
                                <p:cTn id="126" presetID="25" presetClass="entr" presetSubtype="0" fill="hold" nodeType="withEffect">
                                  <p:stCondLst>
                                    <p:cond delay="0"/>
                                  </p:stCondLst>
                                  <p:childTnLst>
                                    <p:set>
                                      <p:cBhvr>
                                        <p:cTn id="127" dur="1" fill="hold">
                                          <p:stCondLst>
                                            <p:cond delay="0"/>
                                          </p:stCondLst>
                                        </p:cTn>
                                        <p:tgtEl>
                                          <p:spTgt spid="8">
                                            <p:txEl>
                                              <p:pRg st="2" end="2"/>
                                            </p:txEl>
                                          </p:spTgt>
                                        </p:tgtEl>
                                        <p:attrNameLst>
                                          <p:attrName>style.visibility</p:attrName>
                                        </p:attrNameLst>
                                      </p:cBhvr>
                                      <p:to>
                                        <p:strVal val="visible"/>
                                      </p:to>
                                    </p:set>
                                    <p:anim calcmode="lin" valueType="num">
                                      <p:cBhvr>
                                        <p:cTn id="128" dur="500" decel="50000" fill="hold">
                                          <p:stCondLst>
                                            <p:cond delay="0"/>
                                          </p:stCondLst>
                                        </p:cTn>
                                        <p:tgtEl>
                                          <p:spTgt spid="8">
                                            <p:txEl>
                                              <p:pRg st="2" end="2"/>
                                            </p:txEl>
                                          </p:spTgt>
                                        </p:tgtEl>
                                        <p:attrNameLst>
                                          <p:attrName>style.rotation</p:attrName>
                                        </p:attrNameLst>
                                      </p:cBhvr>
                                      <p:tavLst>
                                        <p:tav tm="0">
                                          <p:val>
                                            <p:fltVal val="-90"/>
                                          </p:val>
                                        </p:tav>
                                        <p:tav tm="100000">
                                          <p:val>
                                            <p:fltVal val="0"/>
                                          </p:val>
                                        </p:tav>
                                      </p:tavLst>
                                    </p:anim>
                                    <p:anim calcmode="lin" valueType="num">
                                      <p:cBhvr>
                                        <p:cTn id="129" dur="500" decel="50000" fill="hold">
                                          <p:stCondLst>
                                            <p:cond delay="0"/>
                                          </p:stCondLst>
                                        </p:cTn>
                                        <p:tgtEl>
                                          <p:spTgt spid="8">
                                            <p:txEl>
                                              <p:pRg st="2" end="2"/>
                                            </p:txEl>
                                          </p:spTgt>
                                        </p:tgtEl>
                                        <p:attrNameLst>
                                          <p:attrName>ppt_w</p:attrName>
                                        </p:attrNameLst>
                                      </p:cBhvr>
                                      <p:tavLst>
                                        <p:tav tm="0">
                                          <p:val>
                                            <p:strVal val="#ppt_w"/>
                                          </p:val>
                                        </p:tav>
                                        <p:tav tm="100000">
                                          <p:val>
                                            <p:strVal val="#ppt_w*.05"/>
                                          </p:val>
                                        </p:tav>
                                      </p:tavLst>
                                    </p:anim>
                                    <p:anim calcmode="lin" valueType="num">
                                      <p:cBhvr>
                                        <p:cTn id="130" dur="500" accel="50000" fill="hold">
                                          <p:stCondLst>
                                            <p:cond delay="500"/>
                                          </p:stCondLst>
                                        </p:cTn>
                                        <p:tgtEl>
                                          <p:spTgt spid="8">
                                            <p:txEl>
                                              <p:pRg st="2" end="2"/>
                                            </p:txEl>
                                          </p:spTgt>
                                        </p:tgtEl>
                                        <p:attrNameLst>
                                          <p:attrName>ppt_w</p:attrName>
                                        </p:attrNameLst>
                                      </p:cBhvr>
                                      <p:tavLst>
                                        <p:tav tm="0">
                                          <p:val>
                                            <p:strVal val="#ppt_w*.05"/>
                                          </p:val>
                                        </p:tav>
                                        <p:tav tm="100000">
                                          <p:val>
                                            <p:strVal val="#ppt_w"/>
                                          </p:val>
                                        </p:tav>
                                      </p:tavLst>
                                    </p:anim>
                                    <p:anim calcmode="lin" valueType="num">
                                      <p:cBhvr>
                                        <p:cTn id="131" dur="1000" fill="hold"/>
                                        <p:tgtEl>
                                          <p:spTgt spid="8">
                                            <p:txEl>
                                              <p:pRg st="2" end="2"/>
                                            </p:txEl>
                                          </p:spTgt>
                                        </p:tgtEl>
                                        <p:attrNameLst>
                                          <p:attrName>ppt_h</p:attrName>
                                        </p:attrNameLst>
                                      </p:cBhvr>
                                      <p:tavLst>
                                        <p:tav tm="0">
                                          <p:val>
                                            <p:strVal val="#ppt_h"/>
                                          </p:val>
                                        </p:tav>
                                        <p:tav tm="100000">
                                          <p:val>
                                            <p:strVal val="#ppt_h"/>
                                          </p:val>
                                        </p:tav>
                                      </p:tavLst>
                                    </p:anim>
                                    <p:anim calcmode="lin" valueType="num">
                                      <p:cBhvr>
                                        <p:cTn id="132" dur="500" decel="50000" fill="hold">
                                          <p:stCondLst>
                                            <p:cond delay="0"/>
                                          </p:stCondLst>
                                        </p:cTn>
                                        <p:tgtEl>
                                          <p:spTgt spid="8">
                                            <p:txEl>
                                              <p:pRg st="2" end="2"/>
                                            </p:txEl>
                                          </p:spTgt>
                                        </p:tgtEl>
                                        <p:attrNameLst>
                                          <p:attrName>ppt_x</p:attrName>
                                        </p:attrNameLst>
                                      </p:cBhvr>
                                      <p:tavLst>
                                        <p:tav tm="0">
                                          <p:val>
                                            <p:strVal val="#ppt_x+.4"/>
                                          </p:val>
                                        </p:tav>
                                        <p:tav tm="100000">
                                          <p:val>
                                            <p:strVal val="#ppt_x"/>
                                          </p:val>
                                        </p:tav>
                                      </p:tavLst>
                                    </p:anim>
                                    <p:anim calcmode="lin" valueType="num">
                                      <p:cBhvr>
                                        <p:cTn id="133" dur="500" decel="50000" fill="hold">
                                          <p:stCondLst>
                                            <p:cond delay="0"/>
                                          </p:stCondLst>
                                        </p:cTn>
                                        <p:tgtEl>
                                          <p:spTgt spid="8">
                                            <p:txEl>
                                              <p:pRg st="2" end="2"/>
                                            </p:txEl>
                                          </p:spTgt>
                                        </p:tgtEl>
                                        <p:attrNameLst>
                                          <p:attrName>ppt_y</p:attrName>
                                        </p:attrNameLst>
                                      </p:cBhvr>
                                      <p:tavLst>
                                        <p:tav tm="0">
                                          <p:val>
                                            <p:strVal val="#ppt_y-.2"/>
                                          </p:val>
                                        </p:tav>
                                        <p:tav tm="100000">
                                          <p:val>
                                            <p:strVal val="#ppt_y+.1"/>
                                          </p:val>
                                        </p:tav>
                                      </p:tavLst>
                                    </p:anim>
                                    <p:anim calcmode="lin" valueType="num">
                                      <p:cBhvr>
                                        <p:cTn id="134" dur="500" accel="50000" fill="hold">
                                          <p:stCondLst>
                                            <p:cond delay="500"/>
                                          </p:stCondLst>
                                        </p:cTn>
                                        <p:tgtEl>
                                          <p:spTgt spid="8">
                                            <p:txEl>
                                              <p:pRg st="2" end="2"/>
                                            </p:txEl>
                                          </p:spTgt>
                                        </p:tgtEl>
                                        <p:attrNameLst>
                                          <p:attrName>ppt_y</p:attrName>
                                        </p:attrNameLst>
                                      </p:cBhvr>
                                      <p:tavLst>
                                        <p:tav tm="0">
                                          <p:val>
                                            <p:strVal val="#ppt_y+.1"/>
                                          </p:val>
                                        </p:tav>
                                        <p:tav tm="100000">
                                          <p:val>
                                            <p:strVal val="#ppt_y"/>
                                          </p:val>
                                        </p:tav>
                                      </p:tavLst>
                                    </p:anim>
                                    <p:animEffect transition="in" filter="fade">
                                      <p:cBhvr>
                                        <p:cTn id="135" dur="1000" decel="50000">
                                          <p:stCondLst>
                                            <p:cond delay="0"/>
                                          </p:stCondLst>
                                        </p:cTn>
                                        <p:tgtEl>
                                          <p:spTgt spid="8">
                                            <p:txEl>
                                              <p:pRg st="2" end="2"/>
                                            </p:txEl>
                                          </p:spTgt>
                                        </p:tgtEl>
                                      </p:cBhvr>
                                    </p:animEffect>
                                  </p:childTnLst>
                                </p:cTn>
                              </p:par>
                            </p:childTnLst>
                          </p:cTn>
                        </p:par>
                      </p:childTnLst>
                    </p:cTn>
                  </p:par>
                  <p:par>
                    <p:cTn id="136" fill="hold">
                      <p:stCondLst>
                        <p:cond delay="indefinite"/>
                      </p:stCondLst>
                      <p:childTnLst>
                        <p:par>
                          <p:cTn id="137" fill="hold">
                            <p:stCondLst>
                              <p:cond delay="0"/>
                            </p:stCondLst>
                            <p:childTnLst>
                              <p:par>
                                <p:cTn id="138" presetID="25" presetClass="entr" presetSubtype="0" fill="hold" nodeType="clickEffect">
                                  <p:stCondLst>
                                    <p:cond delay="0"/>
                                  </p:stCondLst>
                                  <p:childTnLst>
                                    <p:set>
                                      <p:cBhvr>
                                        <p:cTn id="139" dur="1" fill="hold">
                                          <p:stCondLst>
                                            <p:cond delay="0"/>
                                          </p:stCondLst>
                                        </p:cTn>
                                        <p:tgtEl>
                                          <p:spTgt spid="9">
                                            <p:txEl>
                                              <p:pRg st="0" end="0"/>
                                            </p:txEl>
                                          </p:spTgt>
                                        </p:tgtEl>
                                        <p:attrNameLst>
                                          <p:attrName>style.visibility</p:attrName>
                                        </p:attrNameLst>
                                      </p:cBhvr>
                                      <p:to>
                                        <p:strVal val="visible"/>
                                      </p:to>
                                    </p:set>
                                    <p:anim calcmode="lin" valueType="num">
                                      <p:cBhvr>
                                        <p:cTn id="140" dur="500" decel="50000" fill="hold">
                                          <p:stCondLst>
                                            <p:cond delay="0"/>
                                          </p:stCondLst>
                                        </p:cTn>
                                        <p:tgtEl>
                                          <p:spTgt spid="9">
                                            <p:txEl>
                                              <p:pRg st="0" end="0"/>
                                            </p:txEl>
                                          </p:spTgt>
                                        </p:tgtEl>
                                        <p:attrNameLst>
                                          <p:attrName>style.rotation</p:attrName>
                                        </p:attrNameLst>
                                      </p:cBhvr>
                                      <p:tavLst>
                                        <p:tav tm="0">
                                          <p:val>
                                            <p:fltVal val="-90"/>
                                          </p:val>
                                        </p:tav>
                                        <p:tav tm="100000">
                                          <p:val>
                                            <p:fltVal val="0"/>
                                          </p:val>
                                        </p:tav>
                                      </p:tavLst>
                                    </p:anim>
                                    <p:anim calcmode="lin" valueType="num">
                                      <p:cBhvr>
                                        <p:cTn id="141" dur="500" decel="50000" fill="hold">
                                          <p:stCondLst>
                                            <p:cond delay="0"/>
                                          </p:stCondLst>
                                        </p:cTn>
                                        <p:tgtEl>
                                          <p:spTgt spid="9">
                                            <p:txEl>
                                              <p:pRg st="0" end="0"/>
                                            </p:txEl>
                                          </p:spTgt>
                                        </p:tgtEl>
                                        <p:attrNameLst>
                                          <p:attrName>ppt_w</p:attrName>
                                        </p:attrNameLst>
                                      </p:cBhvr>
                                      <p:tavLst>
                                        <p:tav tm="0">
                                          <p:val>
                                            <p:strVal val="#ppt_w"/>
                                          </p:val>
                                        </p:tav>
                                        <p:tav tm="100000">
                                          <p:val>
                                            <p:strVal val="#ppt_w*.05"/>
                                          </p:val>
                                        </p:tav>
                                      </p:tavLst>
                                    </p:anim>
                                    <p:anim calcmode="lin" valueType="num">
                                      <p:cBhvr>
                                        <p:cTn id="142" dur="500" accel="50000" fill="hold">
                                          <p:stCondLst>
                                            <p:cond delay="500"/>
                                          </p:stCondLst>
                                        </p:cTn>
                                        <p:tgtEl>
                                          <p:spTgt spid="9">
                                            <p:txEl>
                                              <p:pRg st="0" end="0"/>
                                            </p:txEl>
                                          </p:spTgt>
                                        </p:tgtEl>
                                        <p:attrNameLst>
                                          <p:attrName>ppt_w</p:attrName>
                                        </p:attrNameLst>
                                      </p:cBhvr>
                                      <p:tavLst>
                                        <p:tav tm="0">
                                          <p:val>
                                            <p:strVal val="#ppt_w*.05"/>
                                          </p:val>
                                        </p:tav>
                                        <p:tav tm="100000">
                                          <p:val>
                                            <p:strVal val="#ppt_w"/>
                                          </p:val>
                                        </p:tav>
                                      </p:tavLst>
                                    </p:anim>
                                    <p:anim calcmode="lin" valueType="num">
                                      <p:cBhvr>
                                        <p:cTn id="143" dur="1000" fill="hold"/>
                                        <p:tgtEl>
                                          <p:spTgt spid="9">
                                            <p:txEl>
                                              <p:pRg st="0" end="0"/>
                                            </p:txEl>
                                          </p:spTgt>
                                        </p:tgtEl>
                                        <p:attrNameLst>
                                          <p:attrName>ppt_h</p:attrName>
                                        </p:attrNameLst>
                                      </p:cBhvr>
                                      <p:tavLst>
                                        <p:tav tm="0">
                                          <p:val>
                                            <p:strVal val="#ppt_h"/>
                                          </p:val>
                                        </p:tav>
                                        <p:tav tm="100000">
                                          <p:val>
                                            <p:strVal val="#ppt_h"/>
                                          </p:val>
                                        </p:tav>
                                      </p:tavLst>
                                    </p:anim>
                                    <p:anim calcmode="lin" valueType="num">
                                      <p:cBhvr>
                                        <p:cTn id="144" dur="500" decel="50000" fill="hold">
                                          <p:stCondLst>
                                            <p:cond delay="0"/>
                                          </p:stCondLst>
                                        </p:cTn>
                                        <p:tgtEl>
                                          <p:spTgt spid="9">
                                            <p:txEl>
                                              <p:pRg st="0" end="0"/>
                                            </p:txEl>
                                          </p:spTgt>
                                        </p:tgtEl>
                                        <p:attrNameLst>
                                          <p:attrName>ppt_x</p:attrName>
                                        </p:attrNameLst>
                                      </p:cBhvr>
                                      <p:tavLst>
                                        <p:tav tm="0">
                                          <p:val>
                                            <p:strVal val="#ppt_x+.4"/>
                                          </p:val>
                                        </p:tav>
                                        <p:tav tm="100000">
                                          <p:val>
                                            <p:strVal val="#ppt_x"/>
                                          </p:val>
                                        </p:tav>
                                      </p:tavLst>
                                    </p:anim>
                                    <p:anim calcmode="lin" valueType="num">
                                      <p:cBhvr>
                                        <p:cTn id="145" dur="500" decel="50000" fill="hold">
                                          <p:stCondLst>
                                            <p:cond delay="0"/>
                                          </p:stCondLst>
                                        </p:cTn>
                                        <p:tgtEl>
                                          <p:spTgt spid="9">
                                            <p:txEl>
                                              <p:pRg st="0" end="0"/>
                                            </p:txEl>
                                          </p:spTgt>
                                        </p:tgtEl>
                                        <p:attrNameLst>
                                          <p:attrName>ppt_y</p:attrName>
                                        </p:attrNameLst>
                                      </p:cBhvr>
                                      <p:tavLst>
                                        <p:tav tm="0">
                                          <p:val>
                                            <p:strVal val="#ppt_y-.2"/>
                                          </p:val>
                                        </p:tav>
                                        <p:tav tm="100000">
                                          <p:val>
                                            <p:strVal val="#ppt_y+.1"/>
                                          </p:val>
                                        </p:tav>
                                      </p:tavLst>
                                    </p:anim>
                                    <p:anim calcmode="lin" valueType="num">
                                      <p:cBhvr>
                                        <p:cTn id="146" dur="500" accel="50000" fill="hold">
                                          <p:stCondLst>
                                            <p:cond delay="500"/>
                                          </p:stCondLst>
                                        </p:cTn>
                                        <p:tgtEl>
                                          <p:spTgt spid="9">
                                            <p:txEl>
                                              <p:pRg st="0" end="0"/>
                                            </p:txEl>
                                          </p:spTgt>
                                        </p:tgtEl>
                                        <p:attrNameLst>
                                          <p:attrName>ppt_y</p:attrName>
                                        </p:attrNameLst>
                                      </p:cBhvr>
                                      <p:tavLst>
                                        <p:tav tm="0">
                                          <p:val>
                                            <p:strVal val="#ppt_y+.1"/>
                                          </p:val>
                                        </p:tav>
                                        <p:tav tm="100000">
                                          <p:val>
                                            <p:strVal val="#ppt_y"/>
                                          </p:val>
                                        </p:tav>
                                      </p:tavLst>
                                    </p:anim>
                                    <p:animEffect transition="in" filter="fade">
                                      <p:cBhvr>
                                        <p:cTn id="147" dur="1000" decel="50000">
                                          <p:stCondLst>
                                            <p:cond delay="0"/>
                                          </p:stCondLst>
                                        </p:cTn>
                                        <p:tgtEl>
                                          <p:spTgt spid="9">
                                            <p:txEl>
                                              <p:pRg st="0" end="0"/>
                                            </p:txEl>
                                          </p:spTgt>
                                        </p:tgtEl>
                                      </p:cBhvr>
                                    </p:animEffect>
                                  </p:childTnLst>
                                </p:cTn>
                              </p:par>
                            </p:childTnLst>
                          </p:cTn>
                        </p:par>
                      </p:childTnLst>
                    </p:cTn>
                  </p:par>
                  <p:par>
                    <p:cTn id="148" fill="hold">
                      <p:stCondLst>
                        <p:cond delay="indefinite"/>
                      </p:stCondLst>
                      <p:childTnLst>
                        <p:par>
                          <p:cTn id="149" fill="hold">
                            <p:stCondLst>
                              <p:cond delay="0"/>
                            </p:stCondLst>
                            <p:childTnLst>
                              <p:par>
                                <p:cTn id="150" presetID="25" presetClass="entr" presetSubtype="0" fill="hold" nodeType="clickEffect">
                                  <p:stCondLst>
                                    <p:cond delay="0"/>
                                  </p:stCondLst>
                                  <p:childTnLst>
                                    <p:set>
                                      <p:cBhvr>
                                        <p:cTn id="151" dur="1" fill="hold">
                                          <p:stCondLst>
                                            <p:cond delay="0"/>
                                          </p:stCondLst>
                                        </p:cTn>
                                        <p:tgtEl>
                                          <p:spTgt spid="10">
                                            <p:txEl>
                                              <p:pRg st="0" end="0"/>
                                            </p:txEl>
                                          </p:spTgt>
                                        </p:tgtEl>
                                        <p:attrNameLst>
                                          <p:attrName>style.visibility</p:attrName>
                                        </p:attrNameLst>
                                      </p:cBhvr>
                                      <p:to>
                                        <p:strVal val="visible"/>
                                      </p:to>
                                    </p:set>
                                    <p:anim calcmode="lin" valueType="num">
                                      <p:cBhvr>
                                        <p:cTn id="152" dur="500" decel="50000" fill="hold">
                                          <p:stCondLst>
                                            <p:cond delay="0"/>
                                          </p:stCondLst>
                                        </p:cTn>
                                        <p:tgtEl>
                                          <p:spTgt spid="10">
                                            <p:txEl>
                                              <p:pRg st="0" end="0"/>
                                            </p:txEl>
                                          </p:spTgt>
                                        </p:tgtEl>
                                        <p:attrNameLst>
                                          <p:attrName>style.rotation</p:attrName>
                                        </p:attrNameLst>
                                      </p:cBhvr>
                                      <p:tavLst>
                                        <p:tav tm="0">
                                          <p:val>
                                            <p:fltVal val="-90"/>
                                          </p:val>
                                        </p:tav>
                                        <p:tav tm="100000">
                                          <p:val>
                                            <p:fltVal val="0"/>
                                          </p:val>
                                        </p:tav>
                                      </p:tavLst>
                                    </p:anim>
                                    <p:anim calcmode="lin" valueType="num">
                                      <p:cBhvr>
                                        <p:cTn id="153" dur="500" decel="50000" fill="hold">
                                          <p:stCondLst>
                                            <p:cond delay="0"/>
                                          </p:stCondLst>
                                        </p:cTn>
                                        <p:tgtEl>
                                          <p:spTgt spid="10">
                                            <p:txEl>
                                              <p:pRg st="0" end="0"/>
                                            </p:txEl>
                                          </p:spTgt>
                                        </p:tgtEl>
                                        <p:attrNameLst>
                                          <p:attrName>ppt_w</p:attrName>
                                        </p:attrNameLst>
                                      </p:cBhvr>
                                      <p:tavLst>
                                        <p:tav tm="0">
                                          <p:val>
                                            <p:strVal val="#ppt_w"/>
                                          </p:val>
                                        </p:tav>
                                        <p:tav tm="100000">
                                          <p:val>
                                            <p:strVal val="#ppt_w*.05"/>
                                          </p:val>
                                        </p:tav>
                                      </p:tavLst>
                                    </p:anim>
                                    <p:anim calcmode="lin" valueType="num">
                                      <p:cBhvr>
                                        <p:cTn id="154" dur="500" accel="50000" fill="hold">
                                          <p:stCondLst>
                                            <p:cond delay="500"/>
                                          </p:stCondLst>
                                        </p:cTn>
                                        <p:tgtEl>
                                          <p:spTgt spid="10">
                                            <p:txEl>
                                              <p:pRg st="0" end="0"/>
                                            </p:txEl>
                                          </p:spTgt>
                                        </p:tgtEl>
                                        <p:attrNameLst>
                                          <p:attrName>ppt_w</p:attrName>
                                        </p:attrNameLst>
                                      </p:cBhvr>
                                      <p:tavLst>
                                        <p:tav tm="0">
                                          <p:val>
                                            <p:strVal val="#ppt_w*.05"/>
                                          </p:val>
                                        </p:tav>
                                        <p:tav tm="100000">
                                          <p:val>
                                            <p:strVal val="#ppt_w"/>
                                          </p:val>
                                        </p:tav>
                                      </p:tavLst>
                                    </p:anim>
                                    <p:anim calcmode="lin" valueType="num">
                                      <p:cBhvr>
                                        <p:cTn id="155" dur="1000" fill="hold"/>
                                        <p:tgtEl>
                                          <p:spTgt spid="10">
                                            <p:txEl>
                                              <p:pRg st="0" end="0"/>
                                            </p:txEl>
                                          </p:spTgt>
                                        </p:tgtEl>
                                        <p:attrNameLst>
                                          <p:attrName>ppt_h</p:attrName>
                                        </p:attrNameLst>
                                      </p:cBhvr>
                                      <p:tavLst>
                                        <p:tav tm="0">
                                          <p:val>
                                            <p:strVal val="#ppt_h"/>
                                          </p:val>
                                        </p:tav>
                                        <p:tav tm="100000">
                                          <p:val>
                                            <p:strVal val="#ppt_h"/>
                                          </p:val>
                                        </p:tav>
                                      </p:tavLst>
                                    </p:anim>
                                    <p:anim calcmode="lin" valueType="num">
                                      <p:cBhvr>
                                        <p:cTn id="156" dur="500" decel="50000" fill="hold">
                                          <p:stCondLst>
                                            <p:cond delay="0"/>
                                          </p:stCondLst>
                                        </p:cTn>
                                        <p:tgtEl>
                                          <p:spTgt spid="10">
                                            <p:txEl>
                                              <p:pRg st="0" end="0"/>
                                            </p:txEl>
                                          </p:spTgt>
                                        </p:tgtEl>
                                        <p:attrNameLst>
                                          <p:attrName>ppt_x</p:attrName>
                                        </p:attrNameLst>
                                      </p:cBhvr>
                                      <p:tavLst>
                                        <p:tav tm="0">
                                          <p:val>
                                            <p:strVal val="#ppt_x+.4"/>
                                          </p:val>
                                        </p:tav>
                                        <p:tav tm="100000">
                                          <p:val>
                                            <p:strVal val="#ppt_x"/>
                                          </p:val>
                                        </p:tav>
                                      </p:tavLst>
                                    </p:anim>
                                    <p:anim calcmode="lin" valueType="num">
                                      <p:cBhvr>
                                        <p:cTn id="157" dur="500" decel="50000" fill="hold">
                                          <p:stCondLst>
                                            <p:cond delay="0"/>
                                          </p:stCondLst>
                                        </p:cTn>
                                        <p:tgtEl>
                                          <p:spTgt spid="10">
                                            <p:txEl>
                                              <p:pRg st="0" end="0"/>
                                            </p:txEl>
                                          </p:spTgt>
                                        </p:tgtEl>
                                        <p:attrNameLst>
                                          <p:attrName>ppt_y</p:attrName>
                                        </p:attrNameLst>
                                      </p:cBhvr>
                                      <p:tavLst>
                                        <p:tav tm="0">
                                          <p:val>
                                            <p:strVal val="#ppt_y-.2"/>
                                          </p:val>
                                        </p:tav>
                                        <p:tav tm="100000">
                                          <p:val>
                                            <p:strVal val="#ppt_y+.1"/>
                                          </p:val>
                                        </p:tav>
                                      </p:tavLst>
                                    </p:anim>
                                    <p:anim calcmode="lin" valueType="num">
                                      <p:cBhvr>
                                        <p:cTn id="158" dur="500" accel="50000" fill="hold">
                                          <p:stCondLst>
                                            <p:cond delay="500"/>
                                          </p:stCondLst>
                                        </p:cTn>
                                        <p:tgtEl>
                                          <p:spTgt spid="10">
                                            <p:txEl>
                                              <p:pRg st="0" end="0"/>
                                            </p:txEl>
                                          </p:spTgt>
                                        </p:tgtEl>
                                        <p:attrNameLst>
                                          <p:attrName>ppt_y</p:attrName>
                                        </p:attrNameLst>
                                      </p:cBhvr>
                                      <p:tavLst>
                                        <p:tav tm="0">
                                          <p:val>
                                            <p:strVal val="#ppt_y+.1"/>
                                          </p:val>
                                        </p:tav>
                                        <p:tav tm="100000">
                                          <p:val>
                                            <p:strVal val="#ppt_y"/>
                                          </p:val>
                                        </p:tav>
                                      </p:tavLst>
                                    </p:anim>
                                    <p:animEffect transition="in" filter="fade">
                                      <p:cBhvr>
                                        <p:cTn id="159" dur="1000" decel="50000">
                                          <p:stCondLst>
                                            <p:cond delay="0"/>
                                          </p:stCondLst>
                                        </p:cTn>
                                        <p:tgtEl>
                                          <p:spTgt spid="10">
                                            <p:txEl>
                                              <p:pRg st="0" end="0"/>
                                            </p:txEl>
                                          </p:spTgt>
                                        </p:tgtEl>
                                      </p:cBhvr>
                                    </p:animEffect>
                                  </p:childTnLst>
                                </p:cTn>
                              </p:par>
                              <p:par>
                                <p:cTn id="160" presetID="25" presetClass="entr" presetSubtype="0" fill="hold" nodeType="withEffect">
                                  <p:stCondLst>
                                    <p:cond delay="0"/>
                                  </p:stCondLst>
                                  <p:childTnLst>
                                    <p:set>
                                      <p:cBhvr>
                                        <p:cTn id="161" dur="1" fill="hold">
                                          <p:stCondLst>
                                            <p:cond delay="0"/>
                                          </p:stCondLst>
                                        </p:cTn>
                                        <p:tgtEl>
                                          <p:spTgt spid="10">
                                            <p:txEl>
                                              <p:pRg st="1" end="1"/>
                                            </p:txEl>
                                          </p:spTgt>
                                        </p:tgtEl>
                                        <p:attrNameLst>
                                          <p:attrName>style.visibility</p:attrName>
                                        </p:attrNameLst>
                                      </p:cBhvr>
                                      <p:to>
                                        <p:strVal val="visible"/>
                                      </p:to>
                                    </p:set>
                                    <p:anim calcmode="lin" valueType="num">
                                      <p:cBhvr>
                                        <p:cTn id="162" dur="500" decel="50000" fill="hold">
                                          <p:stCondLst>
                                            <p:cond delay="0"/>
                                          </p:stCondLst>
                                        </p:cTn>
                                        <p:tgtEl>
                                          <p:spTgt spid="10">
                                            <p:txEl>
                                              <p:pRg st="1" end="1"/>
                                            </p:txEl>
                                          </p:spTgt>
                                        </p:tgtEl>
                                        <p:attrNameLst>
                                          <p:attrName>style.rotation</p:attrName>
                                        </p:attrNameLst>
                                      </p:cBhvr>
                                      <p:tavLst>
                                        <p:tav tm="0">
                                          <p:val>
                                            <p:fltVal val="-90"/>
                                          </p:val>
                                        </p:tav>
                                        <p:tav tm="100000">
                                          <p:val>
                                            <p:fltVal val="0"/>
                                          </p:val>
                                        </p:tav>
                                      </p:tavLst>
                                    </p:anim>
                                    <p:anim calcmode="lin" valueType="num">
                                      <p:cBhvr>
                                        <p:cTn id="163" dur="500" decel="50000" fill="hold">
                                          <p:stCondLst>
                                            <p:cond delay="0"/>
                                          </p:stCondLst>
                                        </p:cTn>
                                        <p:tgtEl>
                                          <p:spTgt spid="10">
                                            <p:txEl>
                                              <p:pRg st="1" end="1"/>
                                            </p:txEl>
                                          </p:spTgt>
                                        </p:tgtEl>
                                        <p:attrNameLst>
                                          <p:attrName>ppt_w</p:attrName>
                                        </p:attrNameLst>
                                      </p:cBhvr>
                                      <p:tavLst>
                                        <p:tav tm="0">
                                          <p:val>
                                            <p:strVal val="#ppt_w"/>
                                          </p:val>
                                        </p:tav>
                                        <p:tav tm="100000">
                                          <p:val>
                                            <p:strVal val="#ppt_w*.05"/>
                                          </p:val>
                                        </p:tav>
                                      </p:tavLst>
                                    </p:anim>
                                    <p:anim calcmode="lin" valueType="num">
                                      <p:cBhvr>
                                        <p:cTn id="164" dur="500" accel="50000" fill="hold">
                                          <p:stCondLst>
                                            <p:cond delay="500"/>
                                          </p:stCondLst>
                                        </p:cTn>
                                        <p:tgtEl>
                                          <p:spTgt spid="10">
                                            <p:txEl>
                                              <p:pRg st="1" end="1"/>
                                            </p:txEl>
                                          </p:spTgt>
                                        </p:tgtEl>
                                        <p:attrNameLst>
                                          <p:attrName>ppt_w</p:attrName>
                                        </p:attrNameLst>
                                      </p:cBhvr>
                                      <p:tavLst>
                                        <p:tav tm="0">
                                          <p:val>
                                            <p:strVal val="#ppt_w*.05"/>
                                          </p:val>
                                        </p:tav>
                                        <p:tav tm="100000">
                                          <p:val>
                                            <p:strVal val="#ppt_w"/>
                                          </p:val>
                                        </p:tav>
                                      </p:tavLst>
                                    </p:anim>
                                    <p:anim calcmode="lin" valueType="num">
                                      <p:cBhvr>
                                        <p:cTn id="165" dur="1000" fill="hold"/>
                                        <p:tgtEl>
                                          <p:spTgt spid="10">
                                            <p:txEl>
                                              <p:pRg st="1" end="1"/>
                                            </p:txEl>
                                          </p:spTgt>
                                        </p:tgtEl>
                                        <p:attrNameLst>
                                          <p:attrName>ppt_h</p:attrName>
                                        </p:attrNameLst>
                                      </p:cBhvr>
                                      <p:tavLst>
                                        <p:tav tm="0">
                                          <p:val>
                                            <p:strVal val="#ppt_h"/>
                                          </p:val>
                                        </p:tav>
                                        <p:tav tm="100000">
                                          <p:val>
                                            <p:strVal val="#ppt_h"/>
                                          </p:val>
                                        </p:tav>
                                      </p:tavLst>
                                    </p:anim>
                                    <p:anim calcmode="lin" valueType="num">
                                      <p:cBhvr>
                                        <p:cTn id="166" dur="500" decel="50000" fill="hold">
                                          <p:stCondLst>
                                            <p:cond delay="0"/>
                                          </p:stCondLst>
                                        </p:cTn>
                                        <p:tgtEl>
                                          <p:spTgt spid="10">
                                            <p:txEl>
                                              <p:pRg st="1" end="1"/>
                                            </p:txEl>
                                          </p:spTgt>
                                        </p:tgtEl>
                                        <p:attrNameLst>
                                          <p:attrName>ppt_x</p:attrName>
                                        </p:attrNameLst>
                                      </p:cBhvr>
                                      <p:tavLst>
                                        <p:tav tm="0">
                                          <p:val>
                                            <p:strVal val="#ppt_x+.4"/>
                                          </p:val>
                                        </p:tav>
                                        <p:tav tm="100000">
                                          <p:val>
                                            <p:strVal val="#ppt_x"/>
                                          </p:val>
                                        </p:tav>
                                      </p:tavLst>
                                    </p:anim>
                                    <p:anim calcmode="lin" valueType="num">
                                      <p:cBhvr>
                                        <p:cTn id="167" dur="500" decel="50000" fill="hold">
                                          <p:stCondLst>
                                            <p:cond delay="0"/>
                                          </p:stCondLst>
                                        </p:cTn>
                                        <p:tgtEl>
                                          <p:spTgt spid="10">
                                            <p:txEl>
                                              <p:pRg st="1" end="1"/>
                                            </p:txEl>
                                          </p:spTgt>
                                        </p:tgtEl>
                                        <p:attrNameLst>
                                          <p:attrName>ppt_y</p:attrName>
                                        </p:attrNameLst>
                                      </p:cBhvr>
                                      <p:tavLst>
                                        <p:tav tm="0">
                                          <p:val>
                                            <p:strVal val="#ppt_y-.2"/>
                                          </p:val>
                                        </p:tav>
                                        <p:tav tm="100000">
                                          <p:val>
                                            <p:strVal val="#ppt_y+.1"/>
                                          </p:val>
                                        </p:tav>
                                      </p:tavLst>
                                    </p:anim>
                                    <p:anim calcmode="lin" valueType="num">
                                      <p:cBhvr>
                                        <p:cTn id="168" dur="500" accel="50000" fill="hold">
                                          <p:stCondLst>
                                            <p:cond delay="500"/>
                                          </p:stCondLst>
                                        </p:cTn>
                                        <p:tgtEl>
                                          <p:spTgt spid="10">
                                            <p:txEl>
                                              <p:pRg st="1" end="1"/>
                                            </p:txEl>
                                          </p:spTgt>
                                        </p:tgtEl>
                                        <p:attrNameLst>
                                          <p:attrName>ppt_y</p:attrName>
                                        </p:attrNameLst>
                                      </p:cBhvr>
                                      <p:tavLst>
                                        <p:tav tm="0">
                                          <p:val>
                                            <p:strVal val="#ppt_y+.1"/>
                                          </p:val>
                                        </p:tav>
                                        <p:tav tm="100000">
                                          <p:val>
                                            <p:strVal val="#ppt_y"/>
                                          </p:val>
                                        </p:tav>
                                      </p:tavLst>
                                    </p:anim>
                                    <p:animEffect transition="in" filter="fade">
                                      <p:cBhvr>
                                        <p:cTn id="169" dur="1000" decel="50000">
                                          <p:stCondLst>
                                            <p:cond delay="0"/>
                                          </p:stCondLst>
                                        </p:cTn>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Content Placeholder 4" descr="DSC_1051"/>
          <p:cNvPicPr>
            <a:picLocks noChangeAspect="1"/>
          </p:cNvPicPr>
          <p:nvPr>
            <p:ph sz="half" idx="1"/>
          </p:nvPr>
        </p:nvPicPr>
        <p:blipFill>
          <a:blip r:embed="rId1"/>
          <a:stretch>
            <a:fillRect/>
          </a:stretch>
        </p:blipFill>
        <p:spPr>
          <a:xfrm>
            <a:off x="-101600" y="-22860"/>
            <a:ext cx="10352405" cy="6903085"/>
          </a:xfrm>
          <a:prstGeom prst="rect">
            <a:avLst/>
          </a:prstGeom>
        </p:spPr>
      </p:pic>
      <p:pic>
        <p:nvPicPr>
          <p:cNvPr id="7" name="Content Placeholder 6" descr="DSC_1032"/>
          <p:cNvPicPr>
            <a:picLocks noChangeAspect="1"/>
          </p:cNvPicPr>
          <p:nvPr>
            <p:ph sz="half" idx="2"/>
          </p:nvPr>
        </p:nvPicPr>
        <p:blipFill>
          <a:blip r:embed="rId2"/>
          <a:stretch>
            <a:fillRect/>
          </a:stretch>
        </p:blipFill>
        <p:spPr>
          <a:xfrm>
            <a:off x="1918335" y="-22225"/>
            <a:ext cx="10352405" cy="6902450"/>
          </a:xfrm>
          <a:prstGeom prst="rect">
            <a:avLst/>
          </a:prstGeom>
        </p:spPr>
      </p:pic>
      <p:pic>
        <p:nvPicPr>
          <p:cNvPr id="9" name="Picture 8" descr="DSC_1072"/>
          <p:cNvPicPr>
            <a:picLocks noChangeAspect="1"/>
          </p:cNvPicPr>
          <p:nvPr/>
        </p:nvPicPr>
        <p:blipFill>
          <a:blip r:embed="rId3"/>
          <a:stretch>
            <a:fillRect/>
          </a:stretch>
        </p:blipFill>
        <p:spPr>
          <a:xfrm>
            <a:off x="1066800" y="-33655"/>
            <a:ext cx="10058400" cy="6913880"/>
          </a:xfrm>
          <a:prstGeom prst="rect">
            <a:avLst/>
          </a:prstGeom>
        </p:spPr>
      </p:pic>
      <p:pic>
        <p:nvPicPr>
          <p:cNvPr id="10" name="Picture 9" descr="DSC_0027"/>
          <p:cNvPicPr>
            <a:picLocks noChangeAspect="1"/>
          </p:cNvPicPr>
          <p:nvPr/>
        </p:nvPicPr>
        <p:blipFill>
          <a:blip r:embed="rId4"/>
          <a:stretch>
            <a:fillRect/>
          </a:stretch>
        </p:blipFill>
        <p:spPr>
          <a:xfrm>
            <a:off x="1066800" y="-33655"/>
            <a:ext cx="10058400" cy="6913880"/>
          </a:xfrm>
          <a:prstGeom prst="rect">
            <a:avLst/>
          </a:prstGeom>
        </p:spPr>
      </p:pic>
      <p:pic>
        <p:nvPicPr>
          <p:cNvPr id="11" name="Picture 10" descr="DSC_0012"/>
          <p:cNvPicPr>
            <a:picLocks noChangeAspect="1"/>
          </p:cNvPicPr>
          <p:nvPr/>
        </p:nvPicPr>
        <p:blipFill>
          <a:blip r:embed="rId5"/>
          <a:stretch>
            <a:fillRect/>
          </a:stretch>
        </p:blipFill>
        <p:spPr>
          <a:xfrm>
            <a:off x="-251460" y="-239395"/>
            <a:ext cx="11596370" cy="7731125"/>
          </a:xfrm>
          <a:prstGeom prst="rect">
            <a:avLst/>
          </a:prstGeom>
        </p:spPr>
      </p:pic>
      <p:pic>
        <p:nvPicPr>
          <p:cNvPr id="12" name="Picture 11" descr="DSC_1012"/>
          <p:cNvPicPr>
            <a:picLocks noChangeAspect="1"/>
          </p:cNvPicPr>
          <p:nvPr/>
        </p:nvPicPr>
        <p:blipFill>
          <a:blip r:embed="rId6"/>
          <a:stretch>
            <a:fillRect/>
          </a:stretch>
        </p:blipFill>
        <p:spPr>
          <a:xfrm>
            <a:off x="-251460" y="-1510665"/>
            <a:ext cx="13502640" cy="9002395"/>
          </a:xfrm>
          <a:prstGeom prst="rect">
            <a:avLst/>
          </a:prstGeom>
        </p:spPr>
      </p:pic>
    </p:spTree>
  </p:cSld>
  <p:clrMapOvr>
    <a:masterClrMapping/>
  </p:clrMapOvr>
  <p:transition spd="slow">
    <p:sndAc>
      <p:stSnd>
        <p:snd r:embed="rId7"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ppt_x</p:attrName>
                                        </p:attrNameLst>
                                      </p:cBhvr>
                                      <p:tavLst>
                                        <p:tav tm="0">
                                          <p:val>
                                            <p:strVal val="#ppt_x-.2"/>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900" decel="100000" fill="hold"/>
                                        <p:tgtEl>
                                          <p:spTgt spid="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900" decel="100000" fill="hold"/>
                                        <p:tgtEl>
                                          <p:spTgt spid="10"/>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ppt_x</p:attrName>
                                        </p:attrNameLst>
                                      </p:cBhvr>
                                      <p:tavLst>
                                        <p:tav tm="0">
                                          <p:val>
                                            <p:strVal val="#ppt_x-.2"/>
                                          </p:val>
                                        </p:tav>
                                        <p:tav tm="100000">
                                          <p:val>
                                            <p:strVal val="#ppt_x"/>
                                          </p:val>
                                        </p:tav>
                                      </p:tavLst>
                                    </p:anim>
                                    <p:anim calcmode="lin" valueType="num">
                                      <p:cBhvr>
                                        <p:cTn id="3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3" presetClass="entr" presetSubtype="16"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Content Placeholder 4"/>
          <p:cNvPicPr>
            <a:picLocks noChangeAspect="1"/>
          </p:cNvPicPr>
          <p:nvPr>
            <p:ph idx="1"/>
          </p:nvPr>
        </p:nvPicPr>
        <p:blipFill>
          <a:blip r:embed="rId1"/>
          <a:stretch>
            <a:fillRect/>
          </a:stretch>
        </p:blipFill>
        <p:spPr>
          <a:xfrm>
            <a:off x="-158750" y="-17145"/>
            <a:ext cx="12329795" cy="6905625"/>
          </a:xfrm>
          <a:prstGeom prst="rect">
            <a:avLst/>
          </a:prstGeom>
        </p:spPr>
      </p:pic>
    </p:spTree>
  </p:cSld>
  <p:clrMapOvr>
    <a:masterClrMapping/>
  </p:clrMapOvr>
  <p:transition spd="slow">
    <p:sndAc>
      <p:stSnd>
        <p:snd r:embed="rId2" name="wind.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Text Box 19"/>
          <p:cNvSpPr txBox="1"/>
          <p:nvPr/>
        </p:nvSpPr>
        <p:spPr>
          <a:xfrm>
            <a:off x="2394585" y="2089785"/>
            <a:ext cx="7403465" cy="1753235"/>
          </a:xfrm>
          <a:prstGeom prst="rect">
            <a:avLst/>
          </a:prstGeom>
          <a:noFill/>
        </p:spPr>
        <p:txBody>
          <a:bodyPr wrap="square" rtlCol="0">
            <a:spAutoFit/>
            <a:scene3d>
              <a:camera prst="orthographicFront"/>
              <a:lightRig rig="threePt" dir="t"/>
            </a:scene3d>
          </a:bodyPr>
          <a:p>
            <a:pPr algn="ctr"/>
            <a:r>
              <a:rPr lang="en-US" sz="5400">
                <a:solidFill>
                  <a:schemeClr val="accent1"/>
                </a:solidFill>
                <a:effectLst>
                  <a:outerShdw blurRad="38100" dist="25400" dir="5400000" algn="ctr" rotWithShape="0">
                    <a:srgbClr val="6E747A">
                      <a:alpha val="43000"/>
                    </a:srgbClr>
                  </a:outerShdw>
                </a:effectLst>
                <a:latin typeface="Arial Black" panose="020B0A04020102020204" charset="0"/>
                <a:sym typeface="+mn-ea"/>
              </a:rPr>
              <a:t>THIẾT KẾ ÁO ĐẦM </a:t>
            </a:r>
            <a:endParaRPr lang="en-US" sz="5400">
              <a:solidFill>
                <a:schemeClr val="accent1"/>
              </a:solidFill>
              <a:effectLst>
                <a:outerShdw blurRad="38100" dist="25400" dir="5400000" algn="ctr" rotWithShape="0">
                  <a:srgbClr val="6E747A">
                    <a:alpha val="43000"/>
                  </a:srgbClr>
                </a:outerShdw>
              </a:effectLst>
              <a:latin typeface="Arial Black" panose="020B0A04020102020204" charset="0"/>
              <a:sym typeface="+mn-ea"/>
            </a:endParaRPr>
          </a:p>
          <a:p>
            <a:pPr algn="ctr"/>
            <a:r>
              <a:rPr lang="en-US" sz="5400">
                <a:solidFill>
                  <a:schemeClr val="accent1"/>
                </a:solidFill>
                <a:effectLst>
                  <a:outerShdw blurRad="38100" dist="25400" dir="5400000" algn="ctr" rotWithShape="0">
                    <a:srgbClr val="6E747A">
                      <a:alpha val="43000"/>
                    </a:srgbClr>
                  </a:outerShdw>
                </a:effectLst>
                <a:latin typeface="Arial Black" panose="020B0A04020102020204" charset="0"/>
                <a:sym typeface="+mn-ea"/>
              </a:rPr>
              <a:t>BIẾN KIỂU</a:t>
            </a:r>
            <a:endParaRPr lang="en-US" sz="5400">
              <a:solidFill>
                <a:schemeClr val="accent1"/>
              </a:solidFill>
              <a:effectLst>
                <a:outerShdw blurRad="38100" dist="25400" dir="5400000" algn="ctr" rotWithShape="0">
                  <a:srgbClr val="6E747A">
                    <a:alpha val="43000"/>
                  </a:srgbClr>
                </a:outerShdw>
              </a:effectLst>
              <a:latin typeface="Arial Black" panose="020B0A04020102020204" charset="0"/>
              <a:sym typeface="+mn-ea"/>
            </a:endParaRPr>
          </a:p>
        </p:txBody>
      </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ircle(in)">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atin typeface="Times New Roman" panose="02020603050405020304" charset="0"/>
              </a:rPr>
              <a:t>Mục tiêu</a:t>
            </a:r>
            <a:endParaRPr lang="en-US">
              <a:latin typeface="Times New Roman" panose="02020603050405020304" charset="0"/>
            </a:endParaRPr>
          </a:p>
        </p:txBody>
      </p:sp>
      <p:sp>
        <p:nvSpPr>
          <p:cNvPr id="3" name="Content Placeholder 2"/>
          <p:cNvSpPr>
            <a:spLocks noGrp="1"/>
          </p:cNvSpPr>
          <p:nvPr>
            <p:ph idx="1"/>
          </p:nvPr>
        </p:nvSpPr>
        <p:spPr/>
        <p:txBody>
          <a:bodyPr/>
          <a:p>
            <a:r>
              <a:rPr lang="en-US">
                <a:latin typeface="Times New Roman" panose="02020603050405020304" charset="0"/>
              </a:rPr>
              <a:t>Sau khi học xong bài này người học có khả năng: </a:t>
            </a:r>
            <a:endParaRPr lang="en-US">
              <a:latin typeface="Times New Roman" panose="02020603050405020304" charset="0"/>
            </a:endParaRPr>
          </a:p>
          <a:p>
            <a:pPr marL="0" indent="0">
              <a:buNone/>
            </a:pPr>
            <a:r>
              <a:rPr lang="en-US">
                <a:latin typeface="Times New Roman" panose="02020603050405020304" charset="0"/>
              </a:rPr>
              <a:t>Thiết kế, cắt dựng mẫu trực tiếp trên manequin.</a:t>
            </a:r>
            <a:endParaRPr lang="en-US">
              <a:latin typeface="Times New Roman" panose="02020603050405020304" charset="0"/>
            </a:endParaRPr>
          </a:p>
          <a:p>
            <a:pPr marL="0" indent="0">
              <a:buNone/>
            </a:pPr>
            <a:r>
              <a:rPr lang="en-US">
                <a:latin typeface="Times New Roman" panose="02020603050405020304" charset="0"/>
              </a:rPr>
              <a:t>Bài học hướng sinh viên lối tư duy sáng tạo kết hợp giữa</a:t>
            </a:r>
            <a:r>
              <a:rPr lang="en-US" b="1">
                <a:solidFill>
                  <a:srgbClr val="FF0000"/>
                </a:solidFill>
                <a:latin typeface="Times New Roman" panose="02020603050405020304" charset="0"/>
              </a:rPr>
              <a:t> nghệ thuật và kỹ thuật</a:t>
            </a:r>
            <a:r>
              <a:rPr lang="en-US">
                <a:latin typeface="Times New Roman" panose="02020603050405020304" charset="0"/>
              </a:rPr>
              <a:t> trong thiết kế trang phục, ứng dụng vào ngành may công nghiệp.</a:t>
            </a:r>
            <a:endParaRPr lang="en-US">
              <a:latin typeface="Times New Roman" panose="02020603050405020304" charset="0"/>
            </a:endParaRPr>
          </a:p>
        </p:txBody>
      </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sz="4000">
                <a:latin typeface="Times New Roman" panose="02020603050405020304" charset="0"/>
              </a:rPr>
              <a:t>1.  Điều kiện cho trước</a:t>
            </a:r>
            <a:endParaRPr lang="en-US" sz="4000">
              <a:latin typeface="Times New Roman" panose="02020603050405020304" charset="0"/>
            </a:endParaRPr>
          </a:p>
        </p:txBody>
      </p:sp>
      <p:sp>
        <p:nvSpPr>
          <p:cNvPr id="3" name="Content Placeholder 2"/>
          <p:cNvSpPr>
            <a:spLocks noGrp="1"/>
          </p:cNvSpPr>
          <p:nvPr>
            <p:ph idx="1"/>
          </p:nvPr>
        </p:nvSpPr>
        <p:spPr>
          <a:xfrm>
            <a:off x="335915" y="1174750"/>
            <a:ext cx="3374390" cy="4102100"/>
          </a:xfrm>
          <a:solidFill>
            <a:schemeClr val="accent6">
              <a:lumMod val="40000"/>
              <a:lumOff val="60000"/>
            </a:schemeClr>
          </a:solidFill>
        </p:spPr>
        <p:txBody>
          <a:bodyPr/>
          <a:p>
            <a:pPr marL="0" indent="0">
              <a:buNone/>
            </a:pPr>
            <a:r>
              <a:rPr lang="en-US" b="1">
                <a:latin typeface="Times New Roman" panose="02020603050405020304" charset="0"/>
              </a:rPr>
              <a:t>1</a:t>
            </a:r>
            <a:r>
              <a:rPr lang="en-US" sz="2800" b="1">
                <a:latin typeface="Times New Roman" panose="02020603050405020304" charset="0"/>
              </a:rPr>
              <a:t>.1 Vật liệu</a:t>
            </a:r>
            <a:endParaRPr lang="en-US" sz="2800" b="1">
              <a:latin typeface="Times New Roman" panose="02020603050405020304" charset="0"/>
            </a:endParaRPr>
          </a:p>
          <a:p>
            <a:r>
              <a:rPr lang="en-US" sz="2800">
                <a:latin typeface="Times New Roman" panose="02020603050405020304" charset="0"/>
              </a:rPr>
              <a:t>Giấy rập</a:t>
            </a:r>
            <a:endParaRPr lang="en-US" sz="2800">
              <a:latin typeface="Times New Roman" panose="02020603050405020304" charset="0"/>
            </a:endParaRPr>
          </a:p>
          <a:p>
            <a:r>
              <a:rPr lang="en-US" sz="2800">
                <a:latin typeface="Times New Roman" panose="02020603050405020304" charset="0"/>
              </a:rPr>
              <a:t>2m vải kaki thun</a:t>
            </a:r>
            <a:endParaRPr lang="en-US" sz="2800">
              <a:latin typeface="Times New Roman" panose="02020603050405020304" charset="0"/>
            </a:endParaRPr>
          </a:p>
          <a:p>
            <a:r>
              <a:rPr lang="en-US" sz="2800">
                <a:latin typeface="Times New Roman" panose="02020603050405020304" charset="0"/>
              </a:rPr>
              <a:t>Keo giấy</a:t>
            </a:r>
            <a:endParaRPr lang="en-US" sz="2800">
              <a:latin typeface="Times New Roman" panose="02020603050405020304" charset="0"/>
            </a:endParaRPr>
          </a:p>
          <a:p>
            <a:r>
              <a:rPr lang="en-US" sz="2800">
                <a:latin typeface="Times New Roman" panose="02020603050405020304" charset="0"/>
              </a:rPr>
              <a:t>Dây kéo dài 50 cm</a:t>
            </a:r>
            <a:endParaRPr lang="en-US" sz="2800">
              <a:latin typeface="Times New Roman" panose="02020603050405020304" charset="0"/>
            </a:endParaRPr>
          </a:p>
          <a:p>
            <a:r>
              <a:rPr lang="en-US" sz="2800">
                <a:latin typeface="Times New Roman" panose="02020603050405020304" charset="0"/>
              </a:rPr>
              <a:t>Chỉ may</a:t>
            </a:r>
            <a:endParaRPr lang="en-US" sz="2800">
              <a:latin typeface="Times New Roman" panose="02020603050405020304" charset="0"/>
            </a:endParaRPr>
          </a:p>
          <a:p>
            <a:r>
              <a:rPr lang="en-US" sz="2800">
                <a:latin typeface="Times New Roman" panose="02020603050405020304" charset="0"/>
              </a:rPr>
              <a:t>Phấn may</a:t>
            </a:r>
            <a:endParaRPr lang="en-US" sz="2800">
              <a:latin typeface="Times New Roman" panose="02020603050405020304" charset="0"/>
            </a:endParaRPr>
          </a:p>
        </p:txBody>
      </p:sp>
      <p:sp>
        <p:nvSpPr>
          <p:cNvPr id="4" name="Content Placeholder 2"/>
          <p:cNvSpPr>
            <a:spLocks noGrp="1"/>
          </p:cNvSpPr>
          <p:nvPr/>
        </p:nvSpPr>
        <p:spPr>
          <a:xfrm>
            <a:off x="4340225" y="1174750"/>
            <a:ext cx="4023995" cy="4102100"/>
          </a:xfrm>
          <a:prstGeom prst="rect">
            <a:avLst/>
          </a:prstGeom>
          <a:solidFill>
            <a:schemeClr val="accent6">
              <a:lumMod val="40000"/>
              <a:lumOff val="60000"/>
            </a:schemeClr>
          </a:solidFill>
          <a:ln w="9525">
            <a:noFill/>
          </a:ln>
        </p:spPr>
        <p:txBody>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00" b="1">
                <a:latin typeface="Times New Roman" panose="02020603050405020304" charset="0"/>
              </a:rPr>
              <a:t>1.2 Dụng cụ</a:t>
            </a:r>
            <a:endParaRPr lang="en-US" sz="2800" b="1">
              <a:latin typeface="Times New Roman" panose="02020603050405020304" charset="0"/>
            </a:endParaRPr>
          </a:p>
          <a:p>
            <a:r>
              <a:rPr lang="en-US" sz="2800">
                <a:latin typeface="Times New Roman" panose="02020603050405020304" charset="0"/>
              </a:rPr>
              <a:t>Kéo cắt vải, kéo bấm</a:t>
            </a:r>
            <a:endParaRPr lang="en-US" sz="2800">
              <a:latin typeface="Times New Roman" panose="02020603050405020304" charset="0"/>
            </a:endParaRPr>
          </a:p>
          <a:p>
            <a:r>
              <a:rPr lang="en-US" sz="2800">
                <a:latin typeface="Times New Roman" panose="02020603050405020304" charset="0"/>
              </a:rPr>
              <a:t>Kim may tay.</a:t>
            </a:r>
            <a:endParaRPr lang="en-US" sz="2800">
              <a:latin typeface="Times New Roman" panose="02020603050405020304" charset="0"/>
            </a:endParaRPr>
          </a:p>
          <a:p>
            <a:r>
              <a:rPr lang="en-US" sz="2800">
                <a:latin typeface="Times New Roman" panose="02020603050405020304" charset="0"/>
              </a:rPr>
              <a:t>Kim may máy</a:t>
            </a:r>
            <a:endParaRPr lang="en-US" sz="2800">
              <a:latin typeface="Times New Roman" panose="02020603050405020304" charset="0"/>
            </a:endParaRPr>
          </a:p>
          <a:p>
            <a:r>
              <a:rPr lang="en-US" sz="2800">
                <a:latin typeface="Times New Roman" panose="02020603050405020304" charset="0"/>
              </a:rPr>
              <a:t>Kim ghim</a:t>
            </a:r>
            <a:endParaRPr lang="en-US" sz="2800">
              <a:latin typeface="Times New Roman" panose="02020603050405020304" charset="0"/>
            </a:endParaRPr>
          </a:p>
          <a:p>
            <a:r>
              <a:rPr lang="en-US" sz="2800">
                <a:latin typeface="Times New Roman" panose="02020603050405020304" charset="0"/>
              </a:rPr>
              <a:t>Thước dây, thước thẳng</a:t>
            </a:r>
            <a:endParaRPr lang="en-US" sz="2800">
              <a:latin typeface="Times New Roman" panose="02020603050405020304" charset="0"/>
            </a:endParaRPr>
          </a:p>
          <a:p>
            <a:r>
              <a:rPr lang="en-US" sz="2800">
                <a:latin typeface="Times New Roman" panose="02020603050405020304" charset="0"/>
              </a:rPr>
              <a:t>Chân vịt tra dây kéo</a:t>
            </a:r>
            <a:endParaRPr lang="en-US" sz="2800">
              <a:latin typeface="Times New Roman" panose="02020603050405020304" charset="0"/>
            </a:endParaRPr>
          </a:p>
          <a:p>
            <a:r>
              <a:rPr lang="en-US" sz="2800">
                <a:latin typeface="Times New Roman" panose="02020603050405020304" charset="0"/>
              </a:rPr>
              <a:t>Bút chì, bút lông</a:t>
            </a:r>
            <a:endParaRPr lang="en-US" sz="2800">
              <a:latin typeface="Times New Roman" panose="02020603050405020304" charset="0"/>
            </a:endParaRPr>
          </a:p>
        </p:txBody>
      </p:sp>
      <p:sp>
        <p:nvSpPr>
          <p:cNvPr id="5" name="Text Box 4"/>
          <p:cNvSpPr txBox="1"/>
          <p:nvPr/>
        </p:nvSpPr>
        <p:spPr>
          <a:xfrm>
            <a:off x="9042400" y="1174750"/>
            <a:ext cx="2540000" cy="3969385"/>
          </a:xfrm>
          <a:prstGeom prst="rect">
            <a:avLst/>
          </a:prstGeom>
          <a:solidFill>
            <a:schemeClr val="accent6">
              <a:lumMod val="40000"/>
              <a:lumOff val="60000"/>
            </a:schemeClr>
          </a:solidFill>
        </p:spPr>
        <p:txBody>
          <a:bodyPr wrap="square" rtlCol="0" anchor="t">
            <a:spAutoFit/>
          </a:bodyPr>
          <a:p>
            <a:pPr marL="0" indent="0">
              <a:buNone/>
            </a:pPr>
            <a:r>
              <a:rPr lang="en-US" sz="2800" b="1">
                <a:latin typeface="Times New Roman" panose="02020603050405020304" charset="0"/>
                <a:sym typeface="+mn-ea"/>
              </a:rPr>
              <a:t>1.3 Thiết bị</a:t>
            </a:r>
            <a:endParaRPr lang="en-US" sz="2800" b="1">
              <a:latin typeface="Times New Roman" panose="02020603050405020304" charset="0"/>
            </a:endParaRPr>
          </a:p>
          <a:p>
            <a:pPr marL="457200" indent="-457200">
              <a:buFont typeface="Arial" panose="020B0604020202020204" pitchFamily="34" charset="0"/>
              <a:buChar char="•"/>
            </a:pPr>
            <a:r>
              <a:rPr lang="en-US" sz="2800">
                <a:latin typeface="Times New Roman" panose="02020603050405020304" charset="0"/>
                <a:sym typeface="+mn-ea"/>
              </a:rPr>
              <a:t>Manequin</a:t>
            </a:r>
            <a:endParaRPr lang="en-US" sz="2800">
              <a:latin typeface="Times New Roman" panose="02020603050405020304" charset="0"/>
            </a:endParaRPr>
          </a:p>
          <a:p>
            <a:pPr marL="457200" indent="-457200">
              <a:buFont typeface="Arial" panose="020B0604020202020204" pitchFamily="34" charset="0"/>
              <a:buChar char="•"/>
            </a:pPr>
            <a:r>
              <a:rPr lang="en-US" sz="2800">
                <a:latin typeface="Times New Roman" panose="02020603050405020304" charset="0"/>
                <a:sym typeface="+mn-ea"/>
              </a:rPr>
              <a:t>Bàn ủi</a:t>
            </a:r>
            <a:endParaRPr lang="en-US" sz="2800">
              <a:latin typeface="Times New Roman" panose="02020603050405020304" charset="0"/>
            </a:endParaRPr>
          </a:p>
          <a:p>
            <a:pPr marL="457200" indent="-457200">
              <a:buFont typeface="Arial" panose="020B0604020202020204" pitchFamily="34" charset="0"/>
              <a:buChar char="•"/>
            </a:pPr>
            <a:r>
              <a:rPr lang="en-US" sz="2800">
                <a:latin typeface="Times New Roman" panose="02020603050405020304" charset="0"/>
                <a:sym typeface="+mn-ea"/>
              </a:rPr>
              <a:t>Máy may</a:t>
            </a:r>
            <a:endParaRPr lang="en-US" sz="2800">
              <a:latin typeface="Times New Roman" panose="02020603050405020304" charset="0"/>
              <a:sym typeface="+mn-ea"/>
            </a:endParaRPr>
          </a:p>
          <a:p>
            <a:endParaRPr lang="en-US" sz="2800"/>
          </a:p>
          <a:p>
            <a:endParaRPr lang="en-US" sz="2800"/>
          </a:p>
          <a:p>
            <a:endParaRPr lang="en-US" sz="2800"/>
          </a:p>
          <a:p>
            <a:endParaRPr lang="en-US" sz="2800"/>
          </a:p>
          <a:p>
            <a:endParaRPr lang="en-US" sz="2800"/>
          </a:p>
        </p:txBody>
      </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
                                            <p:bg/>
                                          </p:spTgt>
                                        </p:tgtEl>
                                        <p:attrNameLst>
                                          <p:attrName>style.visibility</p:attrName>
                                        </p:attrNameLst>
                                      </p:cBhvr>
                                      <p:to>
                                        <p:strVal val="visible"/>
                                      </p:to>
                                    </p:set>
                                    <p:anim calcmode="lin" valueType="num">
                                      <p:cBhvr>
                                        <p:cTn id="19" dur="1000" fill="hold"/>
                                        <p:tgtEl>
                                          <p:spTgt spid="3">
                                            <p:bg/>
                                          </p:spTgt>
                                        </p:tgtEl>
                                        <p:attrNameLst>
                                          <p:attrName>ppt_x</p:attrName>
                                        </p:attrNameLst>
                                      </p:cBhvr>
                                      <p:tavLst>
                                        <p:tav tm="0">
                                          <p:val>
                                            <p:strVal val="#ppt_x-.2"/>
                                          </p:val>
                                        </p:tav>
                                        <p:tav tm="100000">
                                          <p:val>
                                            <p:strVal val="#ppt_x"/>
                                          </p:val>
                                        </p:tav>
                                      </p:tavLst>
                                    </p:anim>
                                    <p:anim calcmode="lin" valueType="num">
                                      <p:cBhvr>
                                        <p:cTn id="20" dur="1000" fill="hold"/>
                                        <p:tgtEl>
                                          <p:spTgt spid="3">
                                            <p:bg/>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bg/>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7"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 calcmode="lin" valueType="num">
                                      <p:cBhvr>
                                        <p:cTn id="33"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34"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3">
                                            <p:txEl>
                                              <p:pRg st="2" end="2"/>
                                            </p:txEl>
                                          </p:spTgt>
                                        </p:tgtEl>
                                        <p:attrNameLst>
                                          <p:attrName>style.visibility</p:attrName>
                                        </p:attrNameLst>
                                      </p:cBhvr>
                                      <p:to>
                                        <p:strVal val="visible"/>
                                      </p:to>
                                    </p:set>
                                    <p:anim calcmode="lin" valueType="num">
                                      <p:cBhvr>
                                        <p:cTn id="40"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41"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 calcmode="lin" valueType="num">
                                      <p:cBhvr>
                                        <p:cTn id="47"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48"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3">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grpId="0" nodeType="clickEffect">
                                  <p:stCondLst>
                                    <p:cond delay="0"/>
                                  </p:stCondLst>
                                  <p:childTnLst>
                                    <p:set>
                                      <p:cBhvr>
                                        <p:cTn id="53" dur="1" fill="hold">
                                          <p:stCondLst>
                                            <p:cond delay="0"/>
                                          </p:stCondLst>
                                        </p:cTn>
                                        <p:tgtEl>
                                          <p:spTgt spid="3">
                                            <p:txEl>
                                              <p:pRg st="4" end="4"/>
                                            </p:txEl>
                                          </p:spTgt>
                                        </p:tgtEl>
                                        <p:attrNameLst>
                                          <p:attrName>style.visibility</p:attrName>
                                        </p:attrNameLst>
                                      </p:cBhvr>
                                      <p:to>
                                        <p:strVal val="visible"/>
                                      </p:to>
                                    </p:set>
                                    <p:anim calcmode="lin" valueType="num">
                                      <p:cBhvr>
                                        <p:cTn id="54"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55"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56" dur="1000"/>
                                        <p:tgtEl>
                                          <p:spTgt spid="3">
                                            <p:txEl>
                                              <p:pRg st="4" end="4"/>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grpId="0" nodeType="clickEffect">
                                  <p:stCondLst>
                                    <p:cond delay="0"/>
                                  </p:stCondLst>
                                  <p:childTnLst>
                                    <p:set>
                                      <p:cBhvr>
                                        <p:cTn id="60" dur="1" fill="hold">
                                          <p:stCondLst>
                                            <p:cond delay="0"/>
                                          </p:stCondLst>
                                        </p:cTn>
                                        <p:tgtEl>
                                          <p:spTgt spid="3">
                                            <p:txEl>
                                              <p:pRg st="5" end="5"/>
                                            </p:txEl>
                                          </p:spTgt>
                                        </p:tgtEl>
                                        <p:attrNameLst>
                                          <p:attrName>style.visibility</p:attrName>
                                        </p:attrNameLst>
                                      </p:cBhvr>
                                      <p:to>
                                        <p:strVal val="visible"/>
                                      </p:to>
                                    </p:set>
                                    <p:anim calcmode="lin" valueType="num">
                                      <p:cBhvr>
                                        <p:cTn id="61"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62"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63" dur="1000"/>
                                        <p:tgtEl>
                                          <p:spTgt spid="3">
                                            <p:txEl>
                                              <p:pRg st="5" end="5"/>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9" presetClass="entr" presetSubtype="0" fill="hold" grpId="0" nodeType="clickEffect">
                                  <p:stCondLst>
                                    <p:cond delay="0"/>
                                  </p:stCondLst>
                                  <p:childTnLst>
                                    <p:set>
                                      <p:cBhvr>
                                        <p:cTn id="67" dur="1" fill="hold">
                                          <p:stCondLst>
                                            <p:cond delay="0"/>
                                          </p:stCondLst>
                                        </p:cTn>
                                        <p:tgtEl>
                                          <p:spTgt spid="3">
                                            <p:txEl>
                                              <p:pRg st="6" end="6"/>
                                            </p:txEl>
                                          </p:spTgt>
                                        </p:tgtEl>
                                        <p:attrNameLst>
                                          <p:attrName>style.visibility</p:attrName>
                                        </p:attrNameLst>
                                      </p:cBhvr>
                                      <p:to>
                                        <p:strVal val="visible"/>
                                      </p:to>
                                    </p:set>
                                    <p:anim calcmode="lin" valueType="num">
                                      <p:cBhvr>
                                        <p:cTn id="68"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69"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70" dur="1000"/>
                                        <p:tgtEl>
                                          <p:spTgt spid="3">
                                            <p:txEl>
                                              <p:pRg st="6" end="6"/>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9" presetClass="entr" presetSubtype="0" fill="hold" grpId="0" nodeType="clickEffect">
                                  <p:stCondLst>
                                    <p:cond delay="0"/>
                                  </p:stCondLst>
                                  <p:childTnLst>
                                    <p:set>
                                      <p:cBhvr>
                                        <p:cTn id="74" dur="1" fill="hold">
                                          <p:stCondLst>
                                            <p:cond delay="0"/>
                                          </p:stCondLst>
                                        </p:cTn>
                                        <p:tgtEl>
                                          <p:spTgt spid="4"/>
                                        </p:tgtEl>
                                        <p:attrNameLst>
                                          <p:attrName>style.visibility</p:attrName>
                                        </p:attrNameLst>
                                      </p:cBhvr>
                                      <p:to>
                                        <p:strVal val="visible"/>
                                      </p:to>
                                    </p:set>
                                    <p:anim calcmode="lin" valueType="num">
                                      <p:cBhvr>
                                        <p:cTn id="75" dur="1000" fill="hold"/>
                                        <p:tgtEl>
                                          <p:spTgt spid="4"/>
                                        </p:tgtEl>
                                        <p:attrNameLst>
                                          <p:attrName>ppt_x</p:attrName>
                                        </p:attrNameLst>
                                      </p:cBhvr>
                                      <p:tavLst>
                                        <p:tav tm="0">
                                          <p:val>
                                            <p:strVal val="#ppt_x-.2"/>
                                          </p:val>
                                        </p:tav>
                                        <p:tav tm="100000">
                                          <p:val>
                                            <p:strVal val="#ppt_x"/>
                                          </p:val>
                                        </p:tav>
                                      </p:tavLst>
                                    </p:anim>
                                    <p:anim calcmode="lin" valueType="num">
                                      <p:cBhvr>
                                        <p:cTn id="76"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77" dur="1000"/>
                                        <p:tgtEl>
                                          <p:spTgt spid="4"/>
                                        </p:tgtEl>
                                      </p:cBhvr>
                                    </p:animEffect>
                                  </p:childTnLst>
                                </p:cTn>
                              </p:par>
                            </p:childTnLst>
                          </p:cTn>
                        </p:par>
                      </p:childTnLst>
                    </p:cTn>
                  </p:par>
                  <p:par>
                    <p:cTn id="78" fill="hold">
                      <p:stCondLst>
                        <p:cond delay="indefinite"/>
                      </p:stCondLst>
                      <p:childTnLst>
                        <p:par>
                          <p:cTn id="79" fill="hold">
                            <p:stCondLst>
                              <p:cond delay="0"/>
                            </p:stCondLst>
                            <p:childTnLst>
                              <p:par>
                                <p:cTn id="80" presetID="29" presetClass="entr" presetSubtype="0" fill="hold" grpId="0" nodeType="click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p:cTn id="82" dur="1000" fill="hold"/>
                                        <p:tgtEl>
                                          <p:spTgt spid="5"/>
                                        </p:tgtEl>
                                        <p:attrNameLst>
                                          <p:attrName>ppt_x</p:attrName>
                                        </p:attrNameLst>
                                      </p:cBhvr>
                                      <p:tavLst>
                                        <p:tav tm="0">
                                          <p:val>
                                            <p:strVal val="#ppt_x-.2"/>
                                          </p:val>
                                        </p:tav>
                                        <p:tav tm="100000">
                                          <p:val>
                                            <p:strVal val="#ppt_x"/>
                                          </p:val>
                                        </p:tav>
                                      </p:tavLst>
                                    </p:anim>
                                    <p:anim calcmode="lin" valueType="num">
                                      <p:cBhvr>
                                        <p:cTn id="8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8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build="p"/>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838200" y="131445"/>
            <a:ext cx="10515600" cy="1325563"/>
          </a:xfrm>
        </p:spPr>
        <p:txBody>
          <a:bodyPr/>
          <a:p>
            <a:r>
              <a:rPr lang="en-US" sz="4000">
                <a:latin typeface="Times New Roman" panose="02020603050405020304" charset="0"/>
              </a:rPr>
              <a:t>2. Đăc điểm hình dáng</a:t>
            </a:r>
            <a:endParaRPr lang="en-US" sz="4000">
              <a:latin typeface="Times New Roman" panose="02020603050405020304" charset="0"/>
            </a:endParaRPr>
          </a:p>
        </p:txBody>
      </p:sp>
      <p:sp>
        <p:nvSpPr>
          <p:cNvPr id="3" name="Content Placeholder 2"/>
          <p:cNvSpPr>
            <a:spLocks noGrp="1"/>
          </p:cNvSpPr>
          <p:nvPr>
            <p:ph sz="half" idx="1"/>
          </p:nvPr>
        </p:nvSpPr>
        <p:spPr>
          <a:xfrm>
            <a:off x="1011555" y="1457325"/>
            <a:ext cx="2862580" cy="583565"/>
          </a:xfrm>
        </p:spPr>
        <p:txBody>
          <a:bodyPr>
            <a:normAutofit/>
          </a:bodyPr>
          <a:p>
            <a:pPr marL="0" indent="0">
              <a:buNone/>
            </a:pPr>
            <a:r>
              <a:rPr lang="en-US" b="1">
                <a:latin typeface="Times New Roman" panose="02020603050405020304" charset="0"/>
              </a:rPr>
              <a:t>2.1 Mặt trước          </a:t>
            </a:r>
            <a:endParaRPr lang="en-US" b="1">
              <a:latin typeface="Times New Roman" panose="02020603050405020304" charset="0"/>
            </a:endParaRPr>
          </a:p>
          <a:p>
            <a:pPr marL="0" indent="0">
              <a:buNone/>
            </a:pPr>
            <a:endParaRPr lang="en-US" b="1">
              <a:latin typeface="Times New Roman" panose="02020603050405020304" charset="0"/>
            </a:endParaRPr>
          </a:p>
        </p:txBody>
      </p:sp>
      <p:pic>
        <p:nvPicPr>
          <p:cNvPr id="12" name="Picture 1" descr="DSC_0003"/>
          <p:cNvPicPr>
            <a:picLocks noChangeAspect="1"/>
          </p:cNvPicPr>
          <p:nvPr>
            <p:ph sz="half" idx="2"/>
          </p:nvPr>
        </p:nvPicPr>
        <p:blipFill>
          <a:blip r:embed="rId1"/>
          <a:stretch>
            <a:fillRect/>
          </a:stretch>
        </p:blipFill>
        <p:spPr>
          <a:xfrm>
            <a:off x="838200" y="2040890"/>
            <a:ext cx="2973070" cy="4458335"/>
          </a:xfrm>
          <a:prstGeom prst="rect">
            <a:avLst/>
          </a:prstGeom>
          <a:solidFill>
            <a:srgbClr val="FFFFFF"/>
          </a:solidFill>
          <a:ln w="9525">
            <a:noFill/>
          </a:ln>
        </p:spPr>
      </p:pic>
      <p:sp>
        <p:nvSpPr>
          <p:cNvPr id="4" name="Text Box 3"/>
          <p:cNvSpPr txBox="1"/>
          <p:nvPr/>
        </p:nvSpPr>
        <p:spPr>
          <a:xfrm>
            <a:off x="4799965" y="1366520"/>
            <a:ext cx="2272030" cy="521970"/>
          </a:xfrm>
          <a:prstGeom prst="rect">
            <a:avLst/>
          </a:prstGeom>
          <a:noFill/>
        </p:spPr>
        <p:txBody>
          <a:bodyPr wrap="square" rtlCol="0">
            <a:spAutoFit/>
          </a:bodyPr>
          <a:p>
            <a:r>
              <a:rPr lang="en-US" sz="2800" b="1">
                <a:latin typeface="Times New Roman" panose="02020603050405020304" charset="0"/>
              </a:rPr>
              <a:t>2.2 Mặt sau</a:t>
            </a:r>
            <a:endParaRPr lang="en-US" sz="2800" b="1">
              <a:latin typeface="Times New Roman" panose="02020603050405020304" charset="0"/>
            </a:endParaRPr>
          </a:p>
        </p:txBody>
      </p:sp>
      <p:pic>
        <p:nvPicPr>
          <p:cNvPr id="13" name="Picture 2" descr="DSC_0006"/>
          <p:cNvPicPr>
            <a:picLocks noChangeAspect="1"/>
          </p:cNvPicPr>
          <p:nvPr/>
        </p:nvPicPr>
        <p:blipFill>
          <a:blip r:embed="rId2"/>
          <a:stretch>
            <a:fillRect/>
          </a:stretch>
        </p:blipFill>
        <p:spPr>
          <a:xfrm>
            <a:off x="4435475" y="2040890"/>
            <a:ext cx="2971800" cy="4458335"/>
          </a:xfrm>
          <a:prstGeom prst="rect">
            <a:avLst/>
          </a:prstGeom>
          <a:solidFill>
            <a:srgbClr val="FFFFFF"/>
          </a:solidFill>
          <a:ln w="9525">
            <a:noFill/>
          </a:ln>
        </p:spPr>
      </p:pic>
      <p:sp>
        <p:nvSpPr>
          <p:cNvPr id="5" name="Text Box 4"/>
          <p:cNvSpPr txBox="1"/>
          <p:nvPr/>
        </p:nvSpPr>
        <p:spPr>
          <a:xfrm>
            <a:off x="8239125" y="1366520"/>
            <a:ext cx="2825115" cy="521970"/>
          </a:xfrm>
          <a:prstGeom prst="rect">
            <a:avLst/>
          </a:prstGeom>
          <a:noFill/>
        </p:spPr>
        <p:txBody>
          <a:bodyPr wrap="none" rtlCol="0">
            <a:spAutoFit/>
          </a:bodyPr>
          <a:p>
            <a:pPr algn="l"/>
            <a:r>
              <a:rPr lang="en-US" sz="2800" b="1">
                <a:latin typeface="Times New Roman" panose="02020603050405020304" charset="0"/>
              </a:rPr>
              <a:t>2.3 Mặt bên sườn</a:t>
            </a:r>
            <a:endParaRPr lang="en-US" sz="2800" b="1">
              <a:latin typeface="Times New Roman" panose="02020603050405020304" charset="0"/>
            </a:endParaRPr>
          </a:p>
        </p:txBody>
      </p:sp>
      <p:pic>
        <p:nvPicPr>
          <p:cNvPr id="14" name="Picture 3" descr="DSC_0005"/>
          <p:cNvPicPr>
            <a:picLocks noChangeAspect="1"/>
          </p:cNvPicPr>
          <p:nvPr/>
        </p:nvPicPr>
        <p:blipFill>
          <a:blip r:embed="rId3"/>
          <a:stretch>
            <a:fillRect/>
          </a:stretch>
        </p:blipFill>
        <p:spPr>
          <a:xfrm>
            <a:off x="8191500" y="2040255"/>
            <a:ext cx="2971165" cy="4458970"/>
          </a:xfrm>
          <a:prstGeom prst="rect">
            <a:avLst/>
          </a:prstGeom>
          <a:solidFill>
            <a:srgbClr val="FFFFFF"/>
          </a:solidFill>
          <a:ln w="9525">
            <a:noFill/>
          </a:ln>
        </p:spPr>
      </p:pic>
    </p:spTree>
  </p:cSld>
  <p:clrMapOvr>
    <a:masterClrMapping/>
  </p:clrMapOvr>
  <p:transition spd="slow">
    <p:sndAc>
      <p:stSnd>
        <p:snd r:embed="rId4"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par>
                                <p:cTn id="21" presetID="3"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par>
                                <p:cTn id="29" presetID="3" presetClass="entr" presetSubtype="1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sz="4000" b="1">
                <a:latin typeface="Times New Roman" panose="02020603050405020304" charset="0"/>
              </a:rPr>
              <a:t>3. Phương pháp tiến hành</a:t>
            </a:r>
            <a:endParaRPr lang="en-US" sz="4000" b="1">
              <a:latin typeface="Times New Roman" panose="02020603050405020304" charset="0"/>
            </a:endParaRPr>
          </a:p>
        </p:txBody>
      </p:sp>
      <p:sp>
        <p:nvSpPr>
          <p:cNvPr id="3" name="Content Placeholder 2"/>
          <p:cNvSpPr>
            <a:spLocks noGrp="1"/>
          </p:cNvSpPr>
          <p:nvPr>
            <p:ph sz="half" idx="1"/>
          </p:nvPr>
        </p:nvSpPr>
        <p:spPr>
          <a:xfrm>
            <a:off x="609600" y="1060450"/>
            <a:ext cx="9451340" cy="4351655"/>
          </a:xfrm>
        </p:spPr>
        <p:txBody>
          <a:bodyPr/>
          <a:p>
            <a:pPr marL="0" indent="0">
              <a:buNone/>
            </a:pPr>
            <a:r>
              <a:rPr lang="en-US" sz="4000" b="1">
                <a:latin typeface="Times New Roman" panose="02020603050405020304" charset="0"/>
              </a:rPr>
              <a:t>3.1 Chuẩn bị</a:t>
            </a:r>
            <a:endParaRPr lang="en-US" sz="4000" b="1">
              <a:latin typeface="Times New Roman" panose="02020603050405020304" charset="0"/>
            </a:endParaRPr>
          </a:p>
          <a:p>
            <a:r>
              <a:rPr lang="en-US">
                <a:latin typeface="Times New Roman" panose="02020603050405020304" charset="0"/>
              </a:rPr>
              <a:t>Rập áo đầm căn bản</a:t>
            </a:r>
            <a:endParaRPr lang="en-US">
              <a:latin typeface="Times New Roman" panose="02020603050405020304" charset="0"/>
            </a:endParaRPr>
          </a:p>
          <a:p>
            <a:r>
              <a:rPr lang="en-US">
                <a:latin typeface="Times New Roman" panose="02020603050405020304" charset="0"/>
              </a:rPr>
              <a:t>Cắt vải:</a:t>
            </a:r>
            <a:endParaRPr lang="en-US">
              <a:latin typeface="Times New Roman" panose="02020603050405020304" charset="0"/>
            </a:endParaRPr>
          </a:p>
          <a:p>
            <a:pPr marL="0" indent="0">
              <a:buNone/>
            </a:pPr>
            <a:r>
              <a:rPr lang="en-US">
                <a:latin typeface="Times New Roman" panose="02020603050405020304" charset="0"/>
              </a:rPr>
              <a:t>Thân trước x 1 (không gấp đôi)</a:t>
            </a:r>
            <a:endParaRPr lang="en-US">
              <a:latin typeface="Times New Roman" panose="02020603050405020304" charset="0"/>
            </a:endParaRPr>
          </a:p>
          <a:p>
            <a:pPr marL="0" indent="0">
              <a:buNone/>
            </a:pPr>
            <a:r>
              <a:rPr lang="en-US">
                <a:latin typeface="Times New Roman" panose="02020603050405020304" charset="0"/>
              </a:rPr>
              <a:t>Thân sau x 1</a:t>
            </a:r>
            <a:endParaRPr lang="en-US">
              <a:latin typeface="Times New Roman" panose="02020603050405020304" charset="0"/>
            </a:endParaRPr>
          </a:p>
          <a:p>
            <a:pPr marL="0" indent="0">
              <a:buNone/>
            </a:pPr>
            <a:r>
              <a:rPr lang="en-US">
                <a:latin typeface="Times New Roman" panose="02020603050405020304" charset="0"/>
              </a:rPr>
              <a:t>May pen, ráp vai, sườn áo đầm căn bản.</a:t>
            </a:r>
            <a:endParaRPr lang="en-US">
              <a:latin typeface="Times New Roman" panose="02020603050405020304" charset="0"/>
            </a:endParaRPr>
          </a:p>
        </p:txBody>
      </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500"/>
                                        <p:tgtEl>
                                          <p:spTgt spid="3">
                                            <p:txEl>
                                              <p:pRg st="2" end="2"/>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500"/>
                                        <p:tgtEl>
                                          <p:spTgt spid="3">
                                            <p:txEl>
                                              <p:pRg st="3" end="3"/>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linds(horizontal)">
                                      <p:cBhvr>
                                        <p:cTn id="26" dur="500"/>
                                        <p:tgtEl>
                                          <p:spTgt spid="3">
                                            <p:txEl>
                                              <p:pRg st="4" end="4"/>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blinds(horizontal)">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838200" y="49530"/>
            <a:ext cx="10515600" cy="887095"/>
          </a:xfrm>
        </p:spPr>
        <p:txBody>
          <a:bodyPr>
            <a:normAutofit/>
          </a:bodyPr>
          <a:p>
            <a:r>
              <a:rPr lang="en-US" sz="4000" b="1">
                <a:latin typeface="Times New Roman" panose="02020603050405020304" charset="0"/>
                <a:sym typeface="+mn-ea"/>
              </a:rPr>
              <a:t>3.2 Phương pháp thực hiện</a:t>
            </a:r>
            <a:endParaRPr lang="en-US" sz="4000">
              <a:latin typeface="Times New Roman" panose="02020603050405020304" charset="0"/>
              <a:sym typeface="+mn-ea"/>
            </a:endParaRPr>
          </a:p>
        </p:txBody>
      </p:sp>
      <p:sp>
        <p:nvSpPr>
          <p:cNvPr id="3" name="Content Placeholder 2"/>
          <p:cNvSpPr>
            <a:spLocks noGrp="1"/>
          </p:cNvSpPr>
          <p:nvPr>
            <p:ph sz="half" idx="1"/>
          </p:nvPr>
        </p:nvSpPr>
        <p:spPr>
          <a:xfrm>
            <a:off x="640715" y="1981835"/>
            <a:ext cx="4379595" cy="3170555"/>
          </a:xfrm>
        </p:spPr>
        <p:txBody>
          <a:bodyPr>
            <a:normAutofit lnSpcReduction="20000"/>
          </a:bodyPr>
          <a:p>
            <a:pPr marL="0" indent="0">
              <a:buNone/>
            </a:pPr>
            <a:r>
              <a:rPr lang="en-US" b="1" i="1">
                <a:latin typeface="Times New Roman" panose="02020603050405020304" charset="0"/>
              </a:rPr>
              <a:t>Bước 1: </a:t>
            </a:r>
            <a:r>
              <a:rPr lang="en-US">
                <a:latin typeface="Times New Roman" panose="02020603050405020304" charset="0"/>
              </a:rPr>
              <a:t>Ghim 1/2 áo đầm</a:t>
            </a:r>
            <a:endParaRPr lang="en-US">
              <a:latin typeface="Times New Roman" panose="02020603050405020304" charset="0"/>
            </a:endParaRPr>
          </a:p>
          <a:p>
            <a:pPr marL="0" indent="0">
              <a:buNone/>
            </a:pPr>
            <a:r>
              <a:rPr lang="en-US">
                <a:latin typeface="Times New Roman" panose="02020603050405020304" charset="0"/>
              </a:rPr>
              <a:t> trên manequin</a:t>
            </a:r>
            <a:endParaRPr lang="en-US">
              <a:latin typeface="Times New Roman" panose="02020603050405020304" charset="0"/>
            </a:endParaRPr>
          </a:p>
          <a:p>
            <a:pPr marL="0" indent="0">
              <a:buNone/>
            </a:pPr>
            <a:r>
              <a:rPr lang="en-US">
                <a:latin typeface="Times New Roman" panose="02020603050405020304" charset="0"/>
              </a:rPr>
              <a:t> như hình: </a:t>
            </a:r>
            <a:endParaRPr lang="en-US">
              <a:latin typeface="Times New Roman" panose="02020603050405020304" charset="0"/>
            </a:endParaRPr>
          </a:p>
          <a:p>
            <a:pPr marL="0" indent="0">
              <a:buNone/>
            </a:pPr>
            <a:endParaRPr lang="en-US">
              <a:latin typeface="Times New Roman" panose="02020603050405020304" charset="0"/>
            </a:endParaRPr>
          </a:p>
        </p:txBody>
      </p:sp>
      <p:grpSp>
        <p:nvGrpSpPr>
          <p:cNvPr id="1073744690" name="Group 1073744689"/>
          <p:cNvGrpSpPr/>
          <p:nvPr/>
        </p:nvGrpSpPr>
        <p:grpSpPr>
          <a:xfrm rot="0">
            <a:off x="9281795" y="428625"/>
            <a:ext cx="2256155" cy="5553710"/>
            <a:chOff x="7039" y="143961"/>
            <a:chExt cx="1959" cy="4654"/>
          </a:xfrm>
        </p:grpSpPr>
        <p:grpSp>
          <p:nvGrpSpPr>
            <p:cNvPr id="1073744588" name="Group 1073744587"/>
            <p:cNvGrpSpPr/>
            <p:nvPr/>
          </p:nvGrpSpPr>
          <p:grpSpPr>
            <a:xfrm>
              <a:off x="7039" y="143961"/>
              <a:ext cx="1959" cy="4654"/>
              <a:chOff x="12787" y="39863"/>
              <a:chExt cx="1959" cy="4654"/>
            </a:xfrm>
          </p:grpSpPr>
          <p:sp>
            <p:nvSpPr>
              <p:cNvPr id="1073744589" name="Freeform 39"/>
              <p:cNvSpPr/>
              <p:nvPr/>
            </p:nvSpPr>
            <p:spPr>
              <a:xfrm>
                <a:off x="12787" y="39963"/>
                <a:ext cx="1959" cy="4554"/>
              </a:xfrm>
              <a:custGeom>
                <a:avLst/>
                <a:gdLst/>
                <a:ahLst/>
                <a:cxnLst>
                  <a:cxn ang="0">
                    <a:pos x="689254" y="0"/>
                  </a:cxn>
                  <a:cxn ang="0">
                    <a:pos x="951576" y="6388"/>
                  </a:cxn>
                  <a:cxn ang="0">
                    <a:pos x="942557" y="289366"/>
                  </a:cxn>
                  <a:cxn ang="0">
                    <a:pos x="1243965" y="387075"/>
                  </a:cxn>
                  <a:cxn ang="0">
                    <a:pos x="1187967" y="697486"/>
                  </a:cxn>
                  <a:cxn ang="0">
                    <a:pos x="1030123" y="1396101"/>
                  </a:cxn>
                  <a:cxn ang="0">
                    <a:pos x="1149634" y="2042479"/>
                  </a:cxn>
                  <a:cxn ang="0">
                    <a:pos x="1172183" y="2779049"/>
                  </a:cxn>
                  <a:cxn ang="0">
                    <a:pos x="751" y="2851579"/>
                  </a:cxn>
                  <a:cxn ang="0">
                    <a:pos x="151831" y="1861343"/>
                  </a:cxn>
                  <a:cxn ang="0">
                    <a:pos x="178138" y="1212334"/>
                  </a:cxn>
                  <a:cxn ang="0">
                    <a:pos x="73284" y="878247"/>
                  </a:cxn>
                  <a:cxn ang="0">
                    <a:pos x="86438" y="471630"/>
                  </a:cxn>
                  <a:cxn ang="0">
                    <a:pos x="526899" y="229990"/>
                  </a:cxn>
                  <a:cxn ang="0">
                    <a:pos x="689254" y="0"/>
                  </a:cxn>
                </a:cxnLst>
                <a:pathLst>
                  <a:path w="3310" h="7696">
                    <a:moveTo>
                      <a:pt x="1834" y="0"/>
                    </a:moveTo>
                    <a:lnTo>
                      <a:pt x="2532" y="17"/>
                    </a:lnTo>
                    <a:cubicBezTo>
                      <a:pt x="2492" y="291"/>
                      <a:pt x="2434" y="522"/>
                      <a:pt x="2508" y="770"/>
                    </a:cubicBezTo>
                    <a:lnTo>
                      <a:pt x="3310" y="1030"/>
                    </a:lnTo>
                    <a:lnTo>
                      <a:pt x="3161" y="1856"/>
                    </a:lnTo>
                    <a:cubicBezTo>
                      <a:pt x="3467" y="2752"/>
                      <a:pt x="2843" y="2545"/>
                      <a:pt x="2741" y="3715"/>
                    </a:cubicBezTo>
                    <a:cubicBezTo>
                      <a:pt x="2659" y="4392"/>
                      <a:pt x="3001" y="4651"/>
                      <a:pt x="3059" y="5435"/>
                    </a:cubicBezTo>
                    <a:lnTo>
                      <a:pt x="3119" y="7395"/>
                    </a:lnTo>
                    <a:cubicBezTo>
                      <a:pt x="2209" y="7581"/>
                      <a:pt x="1107" y="7847"/>
                      <a:pt x="2" y="7588"/>
                    </a:cubicBezTo>
                    <a:cubicBezTo>
                      <a:pt x="-18" y="6578"/>
                      <a:pt x="85" y="5747"/>
                      <a:pt x="404" y="4953"/>
                    </a:cubicBezTo>
                    <a:cubicBezTo>
                      <a:pt x="710" y="4350"/>
                      <a:pt x="647" y="3984"/>
                      <a:pt x="474" y="3226"/>
                    </a:cubicBezTo>
                    <a:lnTo>
                      <a:pt x="195" y="2337"/>
                    </a:lnTo>
                    <a:lnTo>
                      <a:pt x="230" y="1255"/>
                    </a:lnTo>
                    <a:lnTo>
                      <a:pt x="1402" y="612"/>
                    </a:lnTo>
                    <a:cubicBezTo>
                      <a:pt x="1783" y="317"/>
                      <a:pt x="1690" y="204"/>
                      <a:pt x="1834" y="0"/>
                    </a:cubicBezTo>
                    <a:close/>
                  </a:path>
                </a:pathLst>
              </a:custGeom>
              <a:solidFill>
                <a:srgbClr val="DAE3F3"/>
              </a:solidFill>
              <a:ln w="9525" cap="flat" cmpd="sng">
                <a:solidFill>
                  <a:srgbClr val="000000"/>
                </a:solidFill>
                <a:prstDash val="solid"/>
                <a:round/>
                <a:headEnd type="none" w="med" len="med"/>
                <a:tailEnd type="none" w="med" len="med"/>
              </a:ln>
            </p:spPr>
            <p:txBody>
              <a:bodyPr/>
              <a:p>
                <a:endParaRPr lang="en-US"/>
              </a:p>
            </p:txBody>
          </p:sp>
          <p:sp>
            <p:nvSpPr>
              <p:cNvPr id="1073744590" name="Oval 35"/>
              <p:cNvSpPr/>
              <p:nvPr/>
            </p:nvSpPr>
            <p:spPr>
              <a:xfrm>
                <a:off x="13868" y="39863"/>
                <a:ext cx="426" cy="213"/>
              </a:xfrm>
              <a:prstGeom prst="ellipse">
                <a:avLst/>
              </a:prstGeom>
              <a:solidFill>
                <a:srgbClr val="DAE3F3"/>
              </a:solidFill>
              <a:ln w="9525" cap="flat" cmpd="sng">
                <a:solidFill>
                  <a:srgbClr val="000000"/>
                </a:solidFill>
                <a:prstDash val="solid"/>
                <a:round/>
                <a:headEnd type="none" w="med" len="med"/>
                <a:tailEnd type="none" w="med" len="med"/>
              </a:ln>
            </p:spPr>
            <p:txBody>
              <a:bodyPr/>
              <a:p>
                <a:endParaRPr lang="en-US"/>
              </a:p>
            </p:txBody>
          </p:sp>
          <p:grpSp>
            <p:nvGrpSpPr>
              <p:cNvPr id="1073744591" name="Group 1073744590"/>
              <p:cNvGrpSpPr/>
              <p:nvPr/>
            </p:nvGrpSpPr>
            <p:grpSpPr>
              <a:xfrm>
                <a:off x="12787" y="40693"/>
                <a:ext cx="334" cy="668"/>
                <a:chOff x="12787" y="40693"/>
                <a:chExt cx="334" cy="668"/>
              </a:xfrm>
            </p:grpSpPr>
            <p:sp>
              <p:nvSpPr>
                <p:cNvPr id="1073744592" name="Oval 41"/>
                <p:cNvSpPr/>
                <p:nvPr/>
              </p:nvSpPr>
              <p:spPr>
                <a:xfrm>
                  <a:off x="12787" y="40693"/>
                  <a:ext cx="334" cy="669"/>
                </a:xfrm>
                <a:prstGeom prst="ellipse">
                  <a:avLst/>
                </a:prstGeom>
                <a:solidFill>
                  <a:srgbClr val="DAE3F3"/>
                </a:solidFill>
                <a:ln w="9525" cap="flat" cmpd="sng">
                  <a:solidFill>
                    <a:srgbClr val="000000"/>
                  </a:solidFill>
                  <a:prstDash val="solid"/>
                  <a:round/>
                  <a:headEnd type="none" w="med" len="med"/>
                  <a:tailEnd type="none" w="med" len="med"/>
                </a:ln>
              </p:spPr>
              <p:txBody>
                <a:bodyPr/>
                <a:p>
                  <a:endParaRPr lang="en-US"/>
                </a:p>
              </p:txBody>
            </p:sp>
            <p:sp>
              <p:nvSpPr>
                <p:cNvPr id="1073744593" name="Oval 19"/>
                <p:cNvSpPr/>
                <p:nvPr/>
              </p:nvSpPr>
              <p:spPr>
                <a:xfrm>
                  <a:off x="12876" y="40931"/>
                  <a:ext cx="137" cy="205"/>
                </a:xfrm>
                <a:prstGeom prst="ellipse">
                  <a:avLst/>
                </a:prstGeom>
                <a:solidFill>
                  <a:srgbClr val="5B9BD5"/>
                </a:solidFill>
                <a:ln w="12700" cap="flat" cmpd="sng">
                  <a:solidFill>
                    <a:srgbClr val="41719C"/>
                  </a:solidFill>
                  <a:prstDash val="solid"/>
                  <a:miter/>
                  <a:headEnd type="none" w="med" len="med"/>
                  <a:tailEnd type="none" w="med" len="med"/>
                </a:ln>
              </p:spPr>
              <p:txBody>
                <a:bodyPr/>
                <a:p>
                  <a:endParaRPr lang="en-US"/>
                </a:p>
              </p:txBody>
            </p:sp>
          </p:grpSp>
        </p:grpSp>
        <p:grpSp>
          <p:nvGrpSpPr>
            <p:cNvPr id="1073744594" name="Group 1073744593"/>
            <p:cNvGrpSpPr/>
            <p:nvPr/>
          </p:nvGrpSpPr>
          <p:grpSpPr>
            <a:xfrm>
              <a:off x="7089" y="144370"/>
              <a:ext cx="1848" cy="4244"/>
              <a:chOff x="12852" y="40272"/>
              <a:chExt cx="1848" cy="4244"/>
            </a:xfrm>
          </p:grpSpPr>
          <p:sp>
            <p:nvSpPr>
              <p:cNvPr id="1073744595" name="Freeform 48"/>
              <p:cNvSpPr/>
              <p:nvPr/>
            </p:nvSpPr>
            <p:spPr>
              <a:xfrm>
                <a:off x="13316" y="40516"/>
                <a:ext cx="434" cy="4001"/>
              </a:xfrm>
              <a:custGeom>
                <a:avLst/>
                <a:gdLst/>
                <a:ahLst/>
                <a:cxnLst>
                  <a:cxn ang="0">
                    <a:pos x="0" y="0"/>
                  </a:cxn>
                  <a:cxn ang="0">
                    <a:pos x="89858" y="117260"/>
                  </a:cxn>
                  <a:cxn ang="0">
                    <a:pos x="219193" y="1089165"/>
                  </a:cxn>
                  <a:cxn ang="0">
                    <a:pos x="120312" y="1781451"/>
                  </a:cxn>
                  <a:cxn ang="0">
                    <a:pos x="45117" y="2540635"/>
                  </a:cxn>
                </a:cxnLst>
                <a:pathLst>
                  <a:path w="734" h="6760">
                    <a:moveTo>
                      <a:pt x="0" y="0"/>
                    </a:moveTo>
                    <a:cubicBezTo>
                      <a:pt x="150" y="78"/>
                      <a:pt x="150" y="99"/>
                      <a:pt x="239" y="312"/>
                    </a:cubicBezTo>
                    <a:cubicBezTo>
                      <a:pt x="1037" y="1984"/>
                      <a:pt x="645" y="1536"/>
                      <a:pt x="583" y="2898"/>
                    </a:cubicBezTo>
                    <a:cubicBezTo>
                      <a:pt x="487" y="3669"/>
                      <a:pt x="397" y="4095"/>
                      <a:pt x="320" y="4740"/>
                    </a:cubicBezTo>
                    <a:cubicBezTo>
                      <a:pt x="205" y="5450"/>
                      <a:pt x="187" y="6087"/>
                      <a:pt x="120" y="6760"/>
                    </a:cubicBezTo>
                  </a:path>
                </a:pathLst>
              </a:custGeom>
              <a:noFill/>
              <a:ln w="9525" cap="flat" cmpd="sng">
                <a:solidFill>
                  <a:srgbClr val="000000"/>
                </a:solidFill>
                <a:prstDash val="solid"/>
                <a:round/>
                <a:headEnd type="none" w="med" len="med"/>
                <a:tailEnd type="none" w="med" len="med"/>
              </a:ln>
            </p:spPr>
            <p:txBody>
              <a:bodyPr/>
              <a:p>
                <a:endParaRPr lang="en-US"/>
              </a:p>
            </p:txBody>
          </p:sp>
          <p:grpSp>
            <p:nvGrpSpPr>
              <p:cNvPr id="1073744596" name="Group 1073744595"/>
              <p:cNvGrpSpPr/>
              <p:nvPr/>
            </p:nvGrpSpPr>
            <p:grpSpPr>
              <a:xfrm>
                <a:off x="12852" y="40272"/>
                <a:ext cx="1848" cy="4184"/>
                <a:chOff x="12852" y="40272"/>
                <a:chExt cx="1848" cy="4184"/>
              </a:xfrm>
            </p:grpSpPr>
            <p:grpSp>
              <p:nvGrpSpPr>
                <p:cNvPr id="1073744597" name="Group 1073744596"/>
                <p:cNvGrpSpPr/>
                <p:nvPr/>
              </p:nvGrpSpPr>
              <p:grpSpPr>
                <a:xfrm>
                  <a:off x="12852" y="40272"/>
                  <a:ext cx="1848" cy="4184"/>
                  <a:chOff x="12852" y="40272"/>
                  <a:chExt cx="1848" cy="4184"/>
                </a:xfrm>
              </p:grpSpPr>
              <p:sp>
                <p:nvSpPr>
                  <p:cNvPr id="1073744598" name="Freeform 49"/>
                  <p:cNvSpPr/>
                  <p:nvPr/>
                </p:nvSpPr>
                <p:spPr>
                  <a:xfrm>
                    <a:off x="12881" y="41368"/>
                    <a:ext cx="360" cy="3089"/>
                  </a:xfrm>
                  <a:custGeom>
                    <a:avLst/>
                    <a:gdLst/>
                    <a:ahLst/>
                    <a:cxnLst>
                      <a:cxn ang="0">
                        <a:pos x="75197" y="0"/>
                      </a:cxn>
                      <a:cxn ang="0">
                        <a:pos x="218072" y="774084"/>
                      </a:cxn>
                      <a:cxn ang="0">
                        <a:pos x="33462" y="1471512"/>
                      </a:cxn>
                      <a:cxn ang="0">
                        <a:pos x="0" y="1961515"/>
                      </a:cxn>
                    </a:cxnLst>
                    <a:pathLst>
                      <a:path w="609" h="5220">
                        <a:moveTo>
                          <a:pt x="200" y="0"/>
                        </a:moveTo>
                        <a:cubicBezTo>
                          <a:pt x="474" y="696"/>
                          <a:pt x="688" y="1556"/>
                          <a:pt x="580" y="2060"/>
                        </a:cubicBezTo>
                        <a:cubicBezTo>
                          <a:pt x="430" y="2674"/>
                          <a:pt x="123" y="3276"/>
                          <a:pt x="89" y="3916"/>
                        </a:cubicBezTo>
                        <a:lnTo>
                          <a:pt x="0" y="5220"/>
                        </a:ln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1073744599" name="Group 1073744598"/>
                  <p:cNvGrpSpPr/>
                  <p:nvPr/>
                </p:nvGrpSpPr>
                <p:grpSpPr>
                  <a:xfrm>
                    <a:off x="12852" y="40272"/>
                    <a:ext cx="1848" cy="4148"/>
                    <a:chOff x="12852" y="40272"/>
                    <a:chExt cx="1848" cy="4148"/>
                  </a:xfrm>
                </p:grpSpPr>
                <p:sp>
                  <p:nvSpPr>
                    <p:cNvPr id="1073744600" name="Freeform 44"/>
                    <p:cNvSpPr/>
                    <p:nvPr/>
                  </p:nvSpPr>
                  <p:spPr>
                    <a:xfrm>
                      <a:off x="13019" y="40340"/>
                      <a:ext cx="708" cy="371"/>
                    </a:xfrm>
                    <a:custGeom>
                      <a:avLst/>
                      <a:gdLst/>
                      <a:ahLst/>
                      <a:cxnLst>
                        <a:cxn ang="0">
                          <a:pos x="0" y="235585"/>
                        </a:cxn>
                        <a:cxn ang="0">
                          <a:pos x="449580" y="0"/>
                        </a:cxn>
                      </a:cxnLst>
                      <a:pathLst>
                        <a:path w="760095" h="398145">
                          <a:moveTo>
                            <a:pt x="0" y="398145"/>
                          </a:moveTo>
                          <a:lnTo>
                            <a:pt x="760095" y="0"/>
                          </a:lnTo>
                        </a:path>
                      </a:pathLst>
                    </a:custGeom>
                    <a:solidFill>
                      <a:srgbClr val="ED7D31"/>
                    </a:solidFill>
                    <a:ln w="38100" cap="flat" cmpd="sng">
                      <a:solidFill>
                        <a:srgbClr val="AFABAB"/>
                      </a:solidFill>
                      <a:prstDash val="solid"/>
                      <a:round/>
                      <a:headEnd type="none" w="med" len="med"/>
                      <a:tailEnd type="none" w="med" len="med"/>
                    </a:ln>
                  </p:spPr>
                  <p:txBody>
                    <a:bodyPr/>
                    <a:p>
                      <a:endParaRPr lang="en-US"/>
                    </a:p>
                  </p:txBody>
                </p:sp>
                <p:grpSp>
                  <p:nvGrpSpPr>
                    <p:cNvPr id="1073744601" name="Group 1073744600"/>
                    <p:cNvGrpSpPr/>
                    <p:nvPr/>
                  </p:nvGrpSpPr>
                  <p:grpSpPr>
                    <a:xfrm>
                      <a:off x="12852" y="40272"/>
                      <a:ext cx="1848" cy="4149"/>
                      <a:chOff x="12852" y="40272"/>
                      <a:chExt cx="1848" cy="4149"/>
                    </a:xfrm>
                  </p:grpSpPr>
                  <p:sp>
                    <p:nvSpPr>
                      <p:cNvPr id="1073744602" name="Freeform 43"/>
                      <p:cNvSpPr/>
                      <p:nvPr/>
                    </p:nvSpPr>
                    <p:spPr>
                      <a:xfrm>
                        <a:off x="13681" y="40272"/>
                        <a:ext cx="613" cy="249"/>
                      </a:xfrm>
                      <a:custGeom>
                        <a:avLst/>
                        <a:gdLst/>
                        <a:ahLst/>
                        <a:cxnLst>
                          <a:cxn ang="0">
                            <a:pos x="0" y="0"/>
                          </a:cxn>
                          <a:cxn ang="0">
                            <a:pos x="389255" y="82445"/>
                          </a:cxn>
                        </a:cxnLst>
                        <a:pathLst>
                          <a:path w="1035" h="421">
                            <a:moveTo>
                              <a:pt x="0" y="0"/>
                            </a:moveTo>
                            <a:cubicBezTo>
                              <a:pt x="560" y="693"/>
                              <a:pt x="949" y="352"/>
                              <a:pt x="1035" y="219"/>
                            </a:cubicBez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1073744603" name="Group 1073744602"/>
                      <p:cNvGrpSpPr/>
                      <p:nvPr/>
                    </p:nvGrpSpPr>
                    <p:grpSpPr>
                      <a:xfrm>
                        <a:off x="12852" y="40521"/>
                        <a:ext cx="1848" cy="3900"/>
                        <a:chOff x="12852" y="40521"/>
                        <a:chExt cx="1848" cy="3900"/>
                      </a:xfrm>
                    </p:grpSpPr>
                    <p:sp>
                      <p:nvSpPr>
                        <p:cNvPr id="1073744604" name="Freeform 47"/>
                        <p:cNvSpPr/>
                        <p:nvPr/>
                      </p:nvSpPr>
                      <p:spPr>
                        <a:xfrm>
                          <a:off x="14071" y="40521"/>
                          <a:ext cx="189" cy="3901"/>
                        </a:xfrm>
                        <a:custGeom>
                          <a:avLst/>
                          <a:gdLst/>
                          <a:ahLst/>
                          <a:cxnLst>
                            <a:cxn ang="0">
                              <a:pos x="0" y="0"/>
                            </a:cxn>
                            <a:cxn ang="0">
                              <a:pos x="74115" y="370198"/>
                            </a:cxn>
                            <a:cxn ang="0">
                              <a:pos x="48156" y="925684"/>
                            </a:cxn>
                            <a:cxn ang="0">
                              <a:pos x="45899" y="1703664"/>
                            </a:cxn>
                            <a:cxn ang="0">
                              <a:pos x="37998" y="2477135"/>
                            </a:cxn>
                          </a:cxnLst>
                          <a:pathLst>
                            <a:path w="319" h="6591">
                              <a:moveTo>
                                <a:pt x="0" y="0"/>
                              </a:moveTo>
                              <a:lnTo>
                                <a:pt x="197" y="985"/>
                              </a:lnTo>
                              <a:cubicBezTo>
                                <a:pt x="459" y="1859"/>
                                <a:pt x="235" y="1994"/>
                                <a:pt x="128" y="2463"/>
                              </a:cubicBezTo>
                              <a:cubicBezTo>
                                <a:pt x="-136" y="3322"/>
                                <a:pt x="155" y="3879"/>
                                <a:pt x="122" y="4533"/>
                              </a:cubicBezTo>
                              <a:cubicBezTo>
                                <a:pt x="129" y="5317"/>
                                <a:pt x="110" y="5875"/>
                                <a:pt x="101" y="6591"/>
                              </a:cubicBez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1073744605" name="Group 1073744604"/>
                        <p:cNvGrpSpPr/>
                        <p:nvPr/>
                      </p:nvGrpSpPr>
                      <p:grpSpPr>
                        <a:xfrm>
                          <a:off x="12852" y="41410"/>
                          <a:ext cx="1849" cy="2215"/>
                          <a:chOff x="12852" y="41410"/>
                          <a:chExt cx="1849" cy="2215"/>
                        </a:xfrm>
                      </p:grpSpPr>
                      <p:sp>
                        <p:nvSpPr>
                          <p:cNvPr id="1073744606" name="Freeform 50"/>
                          <p:cNvSpPr/>
                          <p:nvPr/>
                        </p:nvSpPr>
                        <p:spPr>
                          <a:xfrm>
                            <a:off x="12975" y="41410"/>
                            <a:ext cx="1726" cy="141"/>
                          </a:xfrm>
                          <a:custGeom>
                            <a:avLst/>
                            <a:gdLst/>
                            <a:ahLst/>
                            <a:cxnLst>
                              <a:cxn ang="0">
                                <a:pos x="0" y="65082"/>
                              </a:cxn>
                              <a:cxn ang="0">
                                <a:pos x="599668" y="59815"/>
                              </a:cxn>
                              <a:cxn ang="0">
                                <a:pos x="1096010" y="0"/>
                              </a:cxn>
                            </a:cxnLst>
                            <a:pathLst>
                              <a:path w="2917" h="238">
                                <a:moveTo>
                                  <a:pt x="0" y="173"/>
                                </a:moveTo>
                                <a:cubicBezTo>
                                  <a:pt x="378" y="248"/>
                                  <a:pt x="846" y="276"/>
                                  <a:pt x="1596" y="159"/>
                                </a:cubicBezTo>
                                <a:lnTo>
                                  <a:pt x="2917" y="0"/>
                                </a:lnTo>
                              </a:path>
                            </a:pathLst>
                          </a:custGeom>
                          <a:noFill/>
                          <a:ln w="38100" cap="flat" cmpd="sng">
                            <a:solidFill>
                              <a:srgbClr val="AFABAB"/>
                            </a:solidFill>
                            <a:prstDash val="solid"/>
                            <a:round/>
                            <a:headEnd type="none" w="med" len="med"/>
                            <a:tailEnd type="none" w="med" len="med"/>
                          </a:ln>
                        </p:spPr>
                        <p:txBody>
                          <a:bodyPr/>
                          <a:p>
                            <a:endParaRPr lang="en-US"/>
                          </a:p>
                        </p:txBody>
                      </p:sp>
                      <p:sp>
                        <p:nvSpPr>
                          <p:cNvPr id="1073744607" name="Freeform 51"/>
                          <p:cNvSpPr/>
                          <p:nvPr/>
                        </p:nvSpPr>
                        <p:spPr>
                          <a:xfrm>
                            <a:off x="13170" y="42443"/>
                            <a:ext cx="1254" cy="83"/>
                          </a:xfrm>
                          <a:custGeom>
                            <a:avLst/>
                            <a:gdLst/>
                            <a:ahLst/>
                            <a:cxnLst>
                              <a:cxn ang="0">
                                <a:pos x="0" y="20705"/>
                              </a:cxn>
                              <a:cxn ang="0">
                                <a:pos x="796290" y="0"/>
                              </a:cxn>
                            </a:cxnLst>
                            <a:pathLst>
                              <a:path w="2119" h="141">
                                <a:moveTo>
                                  <a:pt x="0" y="55"/>
                                </a:moveTo>
                                <a:cubicBezTo>
                                  <a:pt x="736" y="220"/>
                                  <a:pt x="1438" y="117"/>
                                  <a:pt x="2119" y="0"/>
                                </a:cubicBezTo>
                              </a:path>
                            </a:pathLst>
                          </a:custGeom>
                          <a:noFill/>
                          <a:ln w="38100" cap="flat" cmpd="sng">
                            <a:solidFill>
                              <a:srgbClr val="AFABAB"/>
                            </a:solidFill>
                            <a:prstDash val="solid"/>
                            <a:round/>
                            <a:headEnd type="none" w="med" len="med"/>
                            <a:tailEnd type="none" w="med" len="med"/>
                          </a:ln>
                        </p:spPr>
                        <p:txBody>
                          <a:bodyPr/>
                          <a:p>
                            <a:endParaRPr lang="en-US"/>
                          </a:p>
                        </p:txBody>
                      </p:sp>
                      <p:sp>
                        <p:nvSpPr>
                          <p:cNvPr id="1073744608" name="Freeform 52"/>
                          <p:cNvSpPr/>
                          <p:nvPr/>
                        </p:nvSpPr>
                        <p:spPr>
                          <a:xfrm>
                            <a:off x="12852" y="43495"/>
                            <a:ext cx="1759" cy="131"/>
                          </a:xfrm>
                          <a:custGeom>
                            <a:avLst/>
                            <a:gdLst/>
                            <a:ahLst/>
                            <a:cxnLst>
                              <a:cxn ang="0">
                                <a:pos x="0" y="31005"/>
                              </a:cxn>
                              <a:cxn ang="0">
                                <a:pos x="597367" y="75244"/>
                              </a:cxn>
                              <a:cxn ang="0">
                                <a:pos x="1116965" y="0"/>
                              </a:cxn>
                            </a:cxnLst>
                            <a:pathLst>
                              <a:path w="2973" h="221">
                                <a:moveTo>
                                  <a:pt x="0" y="82"/>
                                </a:moveTo>
                                <a:cubicBezTo>
                                  <a:pt x="283" y="220"/>
                                  <a:pt x="1039" y="247"/>
                                  <a:pt x="1590" y="199"/>
                                </a:cubicBezTo>
                                <a:lnTo>
                                  <a:pt x="2973" y="0"/>
                                </a:lnTo>
                              </a:path>
                            </a:pathLst>
                          </a:custGeom>
                          <a:noFill/>
                          <a:ln w="38100" cap="flat" cmpd="sng">
                            <a:solidFill>
                              <a:srgbClr val="AFABAB"/>
                            </a:solidFill>
                            <a:prstDash val="solid"/>
                            <a:round/>
                            <a:headEnd type="none" w="med" len="med"/>
                            <a:tailEnd type="none" w="med" len="med"/>
                          </a:ln>
                        </p:spPr>
                        <p:txBody>
                          <a:bodyPr/>
                          <a:p>
                            <a:endParaRPr lang="en-US"/>
                          </a:p>
                        </p:txBody>
                      </p:sp>
                    </p:grpSp>
                  </p:grpSp>
                </p:grpSp>
              </p:grpSp>
            </p:grpSp>
            <p:sp>
              <p:nvSpPr>
                <p:cNvPr id="1073744609" name="Freeform 9"/>
                <p:cNvSpPr/>
                <p:nvPr/>
              </p:nvSpPr>
              <p:spPr>
                <a:xfrm>
                  <a:off x="12928" y="40664"/>
                  <a:ext cx="240" cy="745"/>
                </a:xfrm>
                <a:custGeom>
                  <a:avLst/>
                  <a:gdLst/>
                  <a:ahLst/>
                  <a:cxnLst>
                    <a:cxn ang="0">
                      <a:pos x="30103" y="0"/>
                    </a:cxn>
                    <a:cxn ang="0">
                      <a:pos x="149389" y="314130"/>
                    </a:cxn>
                    <a:cxn ang="0">
                      <a:pos x="59831" y="467438"/>
                    </a:cxn>
                    <a:cxn ang="0">
                      <a:pos x="0" y="472323"/>
                    </a:cxn>
                  </a:cxnLst>
                  <a:pathLst>
                    <a:path w="405" h="1259">
                      <a:moveTo>
                        <a:pt x="80" y="0"/>
                      </a:moveTo>
                      <a:cubicBezTo>
                        <a:pt x="412" y="65"/>
                        <a:pt x="421" y="556"/>
                        <a:pt x="397" y="836"/>
                      </a:cubicBezTo>
                      <a:cubicBezTo>
                        <a:pt x="373" y="1116"/>
                        <a:pt x="159" y="1250"/>
                        <a:pt x="159" y="1244"/>
                      </a:cubicBezTo>
                      <a:cubicBezTo>
                        <a:pt x="74" y="1257"/>
                        <a:pt x="92" y="1263"/>
                        <a:pt x="0" y="1257"/>
                      </a:cubicBezTo>
                    </a:path>
                  </a:pathLst>
                </a:custGeom>
                <a:noFill/>
                <a:ln w="38100" cap="flat" cmpd="sng">
                  <a:solidFill>
                    <a:srgbClr val="AFABAB"/>
                  </a:solidFill>
                  <a:prstDash val="solid"/>
                  <a:miter/>
                  <a:headEnd type="none" w="med" len="med"/>
                  <a:tailEnd type="none" w="med" len="med"/>
                </a:ln>
              </p:spPr>
              <p:txBody>
                <a:bodyPr/>
                <a:p>
                  <a:endParaRPr lang="en-US"/>
                </a:p>
              </p:txBody>
            </p:sp>
          </p:grpSp>
        </p:grpSp>
        <p:sp>
          <p:nvSpPr>
            <p:cNvPr id="1073744613" name="Freeform 46"/>
            <p:cNvSpPr/>
            <p:nvPr/>
          </p:nvSpPr>
          <p:spPr>
            <a:xfrm>
              <a:off x="8875" y="144618"/>
              <a:ext cx="31" cy="527"/>
            </a:xfrm>
            <a:custGeom>
              <a:avLst/>
              <a:gdLst/>
              <a:ahLst/>
              <a:cxnLst>
                <a:cxn ang="0">
                  <a:pos x="1157" y="0"/>
                </a:cxn>
                <a:cxn ang="0">
                  <a:pos x="20070" y="334645"/>
                </a:cxn>
              </a:cxnLst>
              <a:pathLst>
                <a:path w="52" h="891">
                  <a:moveTo>
                    <a:pt x="3" y="0"/>
                  </a:moveTo>
                  <a:cubicBezTo>
                    <a:pt x="-7" y="307"/>
                    <a:pt x="13" y="574"/>
                    <a:pt x="52" y="891"/>
                  </a:cubicBezTo>
                </a:path>
              </a:pathLst>
            </a:custGeom>
            <a:noFill/>
            <a:ln w="9525" cap="flat" cmpd="sng">
              <a:solidFill>
                <a:srgbClr val="000000"/>
              </a:solidFill>
              <a:prstDash val="solid"/>
              <a:round/>
              <a:headEnd type="none" w="med" len="med"/>
              <a:tailEnd type="none" w="med" len="med"/>
            </a:ln>
          </p:spPr>
          <p:txBody>
            <a:bodyPr/>
            <a:p>
              <a:endParaRPr lang="en-US"/>
            </a:p>
          </p:txBody>
        </p:sp>
      </p:grpSp>
      <p:grpSp>
        <p:nvGrpSpPr>
          <p:cNvPr id="71" name="Group 70"/>
          <p:cNvGrpSpPr/>
          <p:nvPr/>
        </p:nvGrpSpPr>
        <p:grpSpPr>
          <a:xfrm rot="0">
            <a:off x="6510020" y="344170"/>
            <a:ext cx="2292350" cy="5522595"/>
            <a:chOff x="1272" y="1100"/>
            <a:chExt cx="5672" cy="13658"/>
          </a:xfrm>
        </p:grpSpPr>
        <p:grpSp>
          <p:nvGrpSpPr>
            <p:cNvPr id="70" name="Group 69"/>
            <p:cNvGrpSpPr/>
            <p:nvPr/>
          </p:nvGrpSpPr>
          <p:grpSpPr>
            <a:xfrm>
              <a:off x="1272" y="1100"/>
              <a:ext cx="5673" cy="13658"/>
              <a:chOff x="1272" y="1100"/>
              <a:chExt cx="5673" cy="13658"/>
            </a:xfrm>
          </p:grpSpPr>
          <p:sp>
            <p:nvSpPr>
              <p:cNvPr id="12" name="Freeform 39"/>
              <p:cNvSpPr/>
              <p:nvPr/>
            </p:nvSpPr>
            <p:spPr>
              <a:xfrm flipH="1">
                <a:off x="1272" y="1100"/>
                <a:ext cx="5673" cy="13658"/>
              </a:xfrm>
              <a:custGeom>
                <a:avLst/>
                <a:gdLst>
                  <a:gd name="connsiteX0" fmla="*/ 1900 w 5673"/>
                  <a:gd name="connsiteY0" fmla="*/ 276 h 13657"/>
                  <a:gd name="connsiteX1" fmla="*/ 3278 w 5673"/>
                  <a:gd name="connsiteY1" fmla="*/ 34 h 13657"/>
                  <a:gd name="connsiteX2" fmla="*/ 4060 w 5673"/>
                  <a:gd name="connsiteY2" fmla="*/ 981 h 13657"/>
                  <a:gd name="connsiteX3" fmla="*/ 5596 w 5673"/>
                  <a:gd name="connsiteY3" fmla="*/ 1656 h 13657"/>
                  <a:gd name="connsiteX4" fmla="*/ 5506 w 5673"/>
                  <a:gd name="connsiteY4" fmla="*/ 3443 h 13657"/>
                  <a:gd name="connsiteX5" fmla="*/ 4921 w 5673"/>
                  <a:gd name="connsiteY5" fmla="*/ 6703 h 13657"/>
                  <a:gd name="connsiteX6" fmla="*/ 5461 w 5673"/>
                  <a:gd name="connsiteY6" fmla="*/ 9709 h 13657"/>
                  <a:gd name="connsiteX7" fmla="*/ 5459 w 5673"/>
                  <a:gd name="connsiteY7" fmla="*/ 13131 h 13657"/>
                  <a:gd name="connsiteX8" fmla="*/ 4 w 5673"/>
                  <a:gd name="connsiteY8" fmla="*/ 13469 h 13657"/>
                  <a:gd name="connsiteX9" fmla="*/ 708 w 5673"/>
                  <a:gd name="connsiteY9" fmla="*/ 8860 h 13657"/>
                  <a:gd name="connsiteX10" fmla="*/ 830 w 5673"/>
                  <a:gd name="connsiteY10" fmla="*/ 5838 h 13657"/>
                  <a:gd name="connsiteX11" fmla="*/ 342 w 5673"/>
                  <a:gd name="connsiteY11" fmla="*/ 4283 h 13657"/>
                  <a:gd name="connsiteX12" fmla="*/ 403 w 5673"/>
                  <a:gd name="connsiteY12" fmla="*/ 2390 h 13657"/>
                  <a:gd name="connsiteX13" fmla="*/ 2161 w 5673"/>
                  <a:gd name="connsiteY13" fmla="*/ 1401 h 13657"/>
                  <a:gd name="connsiteX14" fmla="*/ 1900 w 5673"/>
                  <a:gd name="connsiteY14" fmla="*/ 276 h 1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pathLst>
                  <a:path w="5673" h="13658">
                    <a:moveTo>
                      <a:pt x="1900" y="276"/>
                    </a:moveTo>
                    <a:cubicBezTo>
                      <a:pt x="2255" y="106"/>
                      <a:pt x="2696" y="-78"/>
                      <a:pt x="3278" y="34"/>
                    </a:cubicBezTo>
                    <a:cubicBezTo>
                      <a:pt x="3304" y="341"/>
                      <a:pt x="3867" y="950"/>
                      <a:pt x="4060" y="981"/>
                    </a:cubicBezTo>
                    <a:lnTo>
                      <a:pt x="5596" y="1656"/>
                    </a:lnTo>
                    <a:cubicBezTo>
                      <a:pt x="5746" y="2256"/>
                      <a:pt x="5656" y="2797"/>
                      <a:pt x="5506" y="3443"/>
                    </a:cubicBezTo>
                    <a:cubicBezTo>
                      <a:pt x="5368" y="4465"/>
                      <a:pt x="5100" y="4656"/>
                      <a:pt x="4921" y="6703"/>
                    </a:cubicBezTo>
                    <a:cubicBezTo>
                      <a:pt x="4778" y="7887"/>
                      <a:pt x="5359" y="8337"/>
                      <a:pt x="5461" y="9709"/>
                    </a:cubicBezTo>
                    <a:lnTo>
                      <a:pt x="5459" y="13131"/>
                    </a:lnTo>
                    <a:cubicBezTo>
                      <a:pt x="3866" y="13457"/>
                      <a:pt x="1938" y="13922"/>
                      <a:pt x="4" y="13469"/>
                    </a:cubicBezTo>
                    <a:cubicBezTo>
                      <a:pt x="-30" y="11702"/>
                      <a:pt x="150" y="10249"/>
                      <a:pt x="708" y="8860"/>
                    </a:cubicBezTo>
                    <a:cubicBezTo>
                      <a:pt x="1243" y="7805"/>
                      <a:pt x="1133" y="7164"/>
                      <a:pt x="830" y="5838"/>
                    </a:cubicBezTo>
                    <a:lnTo>
                      <a:pt x="342" y="4283"/>
                    </a:lnTo>
                    <a:lnTo>
                      <a:pt x="403" y="2390"/>
                    </a:lnTo>
                    <a:lnTo>
                      <a:pt x="2161" y="1401"/>
                    </a:lnTo>
                    <a:cubicBezTo>
                      <a:pt x="2461" y="1181"/>
                      <a:pt x="2011" y="679"/>
                      <a:pt x="1900" y="276"/>
                    </a:cubicBezTo>
                    <a:close/>
                  </a:path>
                </a:pathLst>
              </a:custGeom>
              <a:solidFill>
                <a:srgbClr val="DAE3F3"/>
              </a:solidFill>
              <a:ln w="9525" cap="flat" cmpd="sng">
                <a:solidFill>
                  <a:srgbClr val="000000"/>
                </a:solidFill>
                <a:prstDash val="solid"/>
                <a:round/>
                <a:headEnd type="none" w="med" len="med"/>
                <a:tailEnd type="none" w="med" len="med"/>
              </a:ln>
            </p:spPr>
            <p:txBody>
              <a:bodyPr/>
              <a:p>
                <a:endParaRPr lang="en-US"/>
              </a:p>
            </p:txBody>
          </p:sp>
          <p:grpSp>
            <p:nvGrpSpPr>
              <p:cNvPr id="69" name="Group 68"/>
              <p:cNvGrpSpPr/>
              <p:nvPr/>
            </p:nvGrpSpPr>
            <p:grpSpPr>
              <a:xfrm>
                <a:off x="1597" y="1914"/>
                <a:ext cx="5349" cy="12837"/>
                <a:chOff x="1597" y="1914"/>
                <a:chExt cx="5349" cy="12837"/>
              </a:xfrm>
            </p:grpSpPr>
            <p:grpSp>
              <p:nvGrpSpPr>
                <p:cNvPr id="13" name="Group 12"/>
                <p:cNvGrpSpPr/>
                <p:nvPr/>
              </p:nvGrpSpPr>
              <p:grpSpPr>
                <a:xfrm rot="0" flipH="1">
                  <a:off x="5958" y="3447"/>
                  <a:ext cx="988" cy="1975"/>
                  <a:chOff x="12787" y="40693"/>
                  <a:chExt cx="334" cy="668"/>
                </a:xfrm>
              </p:grpSpPr>
              <p:sp>
                <p:nvSpPr>
                  <p:cNvPr id="14" name="Oval 41"/>
                  <p:cNvSpPr/>
                  <p:nvPr/>
                </p:nvSpPr>
                <p:spPr>
                  <a:xfrm>
                    <a:off x="12787" y="40693"/>
                    <a:ext cx="334" cy="669"/>
                  </a:xfrm>
                  <a:prstGeom prst="ellipse">
                    <a:avLst/>
                  </a:prstGeom>
                  <a:solidFill>
                    <a:srgbClr val="DAE3F3"/>
                  </a:solidFill>
                  <a:ln w="9525" cap="flat" cmpd="sng">
                    <a:solidFill>
                      <a:srgbClr val="000000"/>
                    </a:solidFill>
                    <a:prstDash val="solid"/>
                    <a:round/>
                    <a:headEnd type="none" w="med" len="med"/>
                    <a:tailEnd type="none" w="med" len="med"/>
                  </a:ln>
                </p:spPr>
                <p:txBody>
                  <a:bodyPr/>
                  <a:p>
                    <a:endParaRPr lang="en-US"/>
                  </a:p>
                </p:txBody>
              </p:sp>
              <p:sp>
                <p:nvSpPr>
                  <p:cNvPr id="15" name="Oval 19"/>
                  <p:cNvSpPr/>
                  <p:nvPr/>
                </p:nvSpPr>
                <p:spPr>
                  <a:xfrm>
                    <a:off x="12876" y="40931"/>
                    <a:ext cx="137" cy="205"/>
                  </a:xfrm>
                  <a:prstGeom prst="ellipse">
                    <a:avLst/>
                  </a:prstGeom>
                  <a:solidFill>
                    <a:srgbClr val="5B9BD5"/>
                  </a:solidFill>
                  <a:ln w="12700" cap="flat" cmpd="sng">
                    <a:solidFill>
                      <a:srgbClr val="41719C"/>
                    </a:solidFill>
                    <a:prstDash val="solid"/>
                    <a:miter/>
                    <a:headEnd type="none" w="med" len="med"/>
                    <a:tailEnd type="none" w="med" len="med"/>
                  </a:ln>
                </p:spPr>
                <p:txBody>
                  <a:bodyPr/>
                  <a:p>
                    <a:endParaRPr lang="en-US"/>
                  </a:p>
                </p:txBody>
              </p:sp>
            </p:grpSp>
            <p:sp>
              <p:nvSpPr>
                <p:cNvPr id="16" name="Freeform 48"/>
                <p:cNvSpPr/>
                <p:nvPr/>
              </p:nvSpPr>
              <p:spPr>
                <a:xfrm flipH="1">
                  <a:off x="4476" y="2923"/>
                  <a:ext cx="950" cy="11829"/>
                </a:xfrm>
                <a:custGeom>
                  <a:avLst/>
                  <a:gdLst>
                    <a:gd name="connsiteX0" fmla="*/ 0 w 950"/>
                    <a:gd name="connsiteY0" fmla="*/ 0 h 11829"/>
                    <a:gd name="connsiteX1" fmla="*/ 418 w 950"/>
                    <a:gd name="connsiteY1" fmla="*/ 546 h 11829"/>
                    <a:gd name="connsiteX2" fmla="*/ 950 w 950"/>
                    <a:gd name="connsiteY2" fmla="*/ 5935 h 11829"/>
                    <a:gd name="connsiteX3" fmla="*/ 559 w 950"/>
                    <a:gd name="connsiteY3" fmla="*/ 8294 h 11829"/>
                    <a:gd name="connsiteX4" fmla="*/ 210 w 950"/>
                    <a:gd name="connsiteY4" fmla="*/ 11829 h 11829"/>
                  </a:gdLst>
                  <a:ahLst/>
                  <a:cxnLst>
                    <a:cxn ang="0">
                      <a:pos x="connsiteX0" y="connsiteY0"/>
                    </a:cxn>
                    <a:cxn ang="0">
                      <a:pos x="connsiteX1" y="connsiteY1"/>
                    </a:cxn>
                    <a:cxn ang="0">
                      <a:pos x="connsiteX2" y="connsiteY2"/>
                    </a:cxn>
                    <a:cxn ang="0">
                      <a:pos x="connsiteX3" y="connsiteY3"/>
                    </a:cxn>
                    <a:cxn ang="0">
                      <a:pos x="connsiteX4" y="connsiteY4"/>
                    </a:cxn>
                  </a:cxnLst>
                  <a:pathLst>
                    <a:path w="950" h="11829">
                      <a:moveTo>
                        <a:pt x="0" y="0"/>
                      </a:moveTo>
                      <a:cubicBezTo>
                        <a:pt x="262" y="136"/>
                        <a:pt x="262" y="173"/>
                        <a:pt x="418" y="546"/>
                      </a:cubicBezTo>
                      <a:cubicBezTo>
                        <a:pt x="1196" y="3249"/>
                        <a:pt x="793" y="3472"/>
                        <a:pt x="950" y="5935"/>
                      </a:cubicBezTo>
                      <a:cubicBezTo>
                        <a:pt x="782" y="7284"/>
                        <a:pt x="694" y="7166"/>
                        <a:pt x="559" y="8294"/>
                      </a:cubicBezTo>
                      <a:cubicBezTo>
                        <a:pt x="358" y="9537"/>
                        <a:pt x="327" y="10651"/>
                        <a:pt x="210" y="11829"/>
                      </a:cubicBezTo>
                    </a:path>
                  </a:pathLst>
                </a:custGeom>
                <a:noFill/>
                <a:ln w="9525" cap="flat" cmpd="sng">
                  <a:solidFill>
                    <a:srgbClr val="000000"/>
                  </a:solidFill>
                  <a:prstDash val="solid"/>
                  <a:round/>
                  <a:headEnd type="none" w="med" len="med"/>
                  <a:tailEnd type="none" w="med" len="med"/>
                </a:ln>
              </p:spPr>
              <p:txBody>
                <a:bodyPr/>
                <a:p>
                  <a:endParaRPr lang="en-US"/>
                </a:p>
              </p:txBody>
            </p:sp>
            <p:sp>
              <p:nvSpPr>
                <p:cNvPr id="17" name="Freeform 44"/>
                <p:cNvSpPr/>
                <p:nvPr/>
              </p:nvSpPr>
              <p:spPr>
                <a:xfrm flipH="1">
                  <a:off x="4495" y="2421"/>
                  <a:ext cx="1782" cy="1026"/>
                </a:xfrm>
                <a:custGeom>
                  <a:avLst/>
                  <a:gdLst>
                    <a:gd name="connsiteX0" fmla="*/ 0 w 1894"/>
                    <a:gd name="connsiteY0" fmla="*/ 1175 h 1175"/>
                    <a:gd name="connsiteX1" fmla="*/ 1894 w 1894"/>
                    <a:gd name="connsiteY1" fmla="*/ 0 h 1175"/>
                  </a:gdLst>
                  <a:ahLst/>
                  <a:cxnLst>
                    <a:cxn ang="0">
                      <a:pos x="connsiteX0" y="connsiteY0"/>
                    </a:cxn>
                    <a:cxn ang="0">
                      <a:pos x="connsiteX1" y="connsiteY1"/>
                    </a:cxn>
                  </a:cxnLst>
                  <a:pathLst>
                    <a:path w="1894" h="1175">
                      <a:moveTo>
                        <a:pt x="0" y="1175"/>
                      </a:moveTo>
                      <a:lnTo>
                        <a:pt x="1894" y="0"/>
                      </a:lnTo>
                    </a:path>
                  </a:pathLst>
                </a:custGeom>
                <a:solidFill>
                  <a:srgbClr val="ED7D31"/>
                </a:solidFill>
                <a:ln w="38100" cap="flat" cmpd="sng">
                  <a:solidFill>
                    <a:srgbClr val="AFABAB"/>
                  </a:solidFill>
                  <a:prstDash val="solid"/>
                  <a:round/>
                  <a:headEnd type="none" w="med" len="med"/>
                  <a:tailEnd type="none" w="med" len="med"/>
                </a:ln>
              </p:spPr>
              <p:txBody>
                <a:bodyPr/>
                <a:p>
                  <a:endParaRPr lang="en-US"/>
                </a:p>
              </p:txBody>
            </p:sp>
            <p:sp>
              <p:nvSpPr>
                <p:cNvPr id="18" name="Freeform 47"/>
                <p:cNvSpPr/>
                <p:nvPr/>
              </p:nvSpPr>
              <p:spPr>
                <a:xfrm flipH="1">
                  <a:off x="3109" y="2300"/>
                  <a:ext cx="410" cy="12283"/>
                </a:xfrm>
                <a:custGeom>
                  <a:avLst/>
                  <a:gdLst>
                    <a:gd name="connsiteX0" fmla="*/ 0 w 409"/>
                    <a:gd name="connsiteY0" fmla="*/ 0 h 12283"/>
                    <a:gd name="connsiteX1" fmla="*/ 276 w 409"/>
                    <a:gd name="connsiteY1" fmla="*/ 3577 h 12283"/>
                    <a:gd name="connsiteX2" fmla="*/ 39 w 409"/>
                    <a:gd name="connsiteY2" fmla="*/ 6509 h 12283"/>
                    <a:gd name="connsiteX3" fmla="*/ 398 w 409"/>
                    <a:gd name="connsiteY3" fmla="*/ 9679 h 12283"/>
                    <a:gd name="connsiteX4" fmla="*/ 311 w 409"/>
                    <a:gd name="connsiteY4" fmla="*/ 12283 h 12283"/>
                  </a:gdLst>
                  <a:ahLst/>
                  <a:cxnLst>
                    <a:cxn ang="0">
                      <a:pos x="connsiteX0" y="connsiteY0"/>
                    </a:cxn>
                    <a:cxn ang="0">
                      <a:pos x="connsiteX1" y="connsiteY1"/>
                    </a:cxn>
                    <a:cxn ang="0">
                      <a:pos x="connsiteX2" y="connsiteY2"/>
                    </a:cxn>
                    <a:cxn ang="0">
                      <a:pos x="connsiteX3" y="connsiteY3"/>
                    </a:cxn>
                    <a:cxn ang="0">
                      <a:pos x="connsiteX4" y="connsiteY4"/>
                    </a:cxn>
                  </a:cxnLst>
                  <a:pathLst>
                    <a:path w="410" h="12283">
                      <a:moveTo>
                        <a:pt x="0" y="0"/>
                      </a:moveTo>
                      <a:cubicBezTo>
                        <a:pt x="224" y="629"/>
                        <a:pt x="398" y="1832"/>
                        <a:pt x="276" y="3577"/>
                      </a:cubicBezTo>
                      <a:cubicBezTo>
                        <a:pt x="154" y="4753"/>
                        <a:pt x="32" y="5633"/>
                        <a:pt x="39" y="6509"/>
                      </a:cubicBezTo>
                      <a:cubicBezTo>
                        <a:pt x="240" y="8121"/>
                        <a:pt x="464" y="8535"/>
                        <a:pt x="398" y="9679"/>
                      </a:cubicBezTo>
                      <a:cubicBezTo>
                        <a:pt x="411" y="11051"/>
                        <a:pt x="331" y="11030"/>
                        <a:pt x="311" y="12283"/>
                      </a:cubicBez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19" name="Group 18"/>
                <p:cNvGrpSpPr/>
                <p:nvPr/>
              </p:nvGrpSpPr>
              <p:grpSpPr>
                <a:xfrm rot="0" flipH="1">
                  <a:off x="1597" y="5629"/>
                  <a:ext cx="5201" cy="6489"/>
                  <a:chOff x="12852" y="41431"/>
                  <a:chExt cx="1759" cy="2195"/>
                </a:xfrm>
              </p:grpSpPr>
              <p:sp>
                <p:nvSpPr>
                  <p:cNvPr id="20" name="Freeform 50"/>
                  <p:cNvSpPr/>
                  <p:nvPr/>
                </p:nvSpPr>
                <p:spPr>
                  <a:xfrm>
                    <a:off x="12961" y="41431"/>
                    <a:ext cx="1584" cy="122"/>
                  </a:xfrm>
                  <a:custGeom>
                    <a:avLst/>
                    <a:gdLst>
                      <a:gd name="connsiteX0" fmla="*/ 0 w 4684"/>
                      <a:gd name="connsiteY0" fmla="*/ 254 h 361"/>
                      <a:gd name="connsiteX1" fmla="*/ 2834 w 4684"/>
                      <a:gd name="connsiteY1" fmla="*/ 216 h 361"/>
                      <a:gd name="connsiteX2" fmla="*/ 4684 w 4684"/>
                      <a:gd name="connsiteY2" fmla="*/ 0 h 361"/>
                    </a:gdLst>
                    <a:ahLst/>
                    <a:cxnLst>
                      <a:cxn ang="0">
                        <a:pos x="connsiteX0" y="connsiteY0"/>
                      </a:cxn>
                      <a:cxn ang="0">
                        <a:pos x="connsiteX1" y="connsiteY1"/>
                      </a:cxn>
                      <a:cxn ang="0">
                        <a:pos x="connsiteX2" y="connsiteY2"/>
                      </a:cxn>
                    </a:cxnLst>
                    <a:pathLst>
                      <a:path w="4684" h="361">
                        <a:moveTo>
                          <a:pt x="0" y="254"/>
                        </a:moveTo>
                        <a:cubicBezTo>
                          <a:pt x="661" y="385"/>
                          <a:pt x="1522" y="421"/>
                          <a:pt x="2834" y="216"/>
                        </a:cubicBezTo>
                        <a:lnTo>
                          <a:pt x="4684" y="0"/>
                        </a:lnTo>
                      </a:path>
                    </a:pathLst>
                  </a:custGeom>
                  <a:noFill/>
                  <a:ln w="38100" cap="flat" cmpd="sng">
                    <a:solidFill>
                      <a:srgbClr val="AFABAB"/>
                    </a:solidFill>
                    <a:prstDash val="solid"/>
                    <a:round/>
                    <a:headEnd type="none" w="med" len="med"/>
                    <a:tailEnd type="none" w="med" len="med"/>
                  </a:ln>
                </p:spPr>
                <p:txBody>
                  <a:bodyPr/>
                  <a:p>
                    <a:endParaRPr lang="en-US"/>
                  </a:p>
                </p:txBody>
              </p:sp>
              <p:sp>
                <p:nvSpPr>
                  <p:cNvPr id="21" name="Freeform 51"/>
                  <p:cNvSpPr/>
                  <p:nvPr/>
                </p:nvSpPr>
                <p:spPr>
                  <a:xfrm>
                    <a:off x="13170" y="42443"/>
                    <a:ext cx="1254" cy="83"/>
                  </a:xfrm>
                  <a:custGeom>
                    <a:avLst/>
                    <a:gdLst/>
                    <a:ahLst/>
                    <a:cxnLst>
                      <a:cxn ang="0">
                        <a:pos x="0" y="20705"/>
                      </a:cxn>
                      <a:cxn ang="0">
                        <a:pos x="796290" y="0"/>
                      </a:cxn>
                    </a:cxnLst>
                    <a:pathLst>
                      <a:path w="2119" h="141">
                        <a:moveTo>
                          <a:pt x="0" y="55"/>
                        </a:moveTo>
                        <a:cubicBezTo>
                          <a:pt x="736" y="220"/>
                          <a:pt x="1438" y="117"/>
                          <a:pt x="2119" y="0"/>
                        </a:cubicBezTo>
                      </a:path>
                    </a:pathLst>
                  </a:custGeom>
                  <a:noFill/>
                  <a:ln w="38100" cap="flat" cmpd="sng">
                    <a:solidFill>
                      <a:srgbClr val="AFABAB"/>
                    </a:solidFill>
                    <a:prstDash val="solid"/>
                    <a:round/>
                    <a:headEnd type="none" w="med" len="med"/>
                    <a:tailEnd type="none" w="med" len="med"/>
                  </a:ln>
                </p:spPr>
                <p:txBody>
                  <a:bodyPr/>
                  <a:p>
                    <a:endParaRPr lang="en-US"/>
                  </a:p>
                </p:txBody>
              </p:sp>
              <p:sp>
                <p:nvSpPr>
                  <p:cNvPr id="22" name="Freeform 52"/>
                  <p:cNvSpPr/>
                  <p:nvPr/>
                </p:nvSpPr>
                <p:spPr>
                  <a:xfrm>
                    <a:off x="12852" y="43495"/>
                    <a:ext cx="1759" cy="131"/>
                  </a:xfrm>
                  <a:custGeom>
                    <a:avLst/>
                    <a:gdLst/>
                    <a:ahLst/>
                    <a:cxnLst>
                      <a:cxn ang="0">
                        <a:pos x="0" y="31005"/>
                      </a:cxn>
                      <a:cxn ang="0">
                        <a:pos x="597367" y="75244"/>
                      </a:cxn>
                      <a:cxn ang="0">
                        <a:pos x="1116965" y="0"/>
                      </a:cxn>
                    </a:cxnLst>
                    <a:pathLst>
                      <a:path w="2973" h="221">
                        <a:moveTo>
                          <a:pt x="0" y="82"/>
                        </a:moveTo>
                        <a:cubicBezTo>
                          <a:pt x="283" y="220"/>
                          <a:pt x="1039" y="247"/>
                          <a:pt x="1590" y="199"/>
                        </a:cubicBezTo>
                        <a:lnTo>
                          <a:pt x="2973" y="0"/>
                        </a:lnTo>
                      </a:path>
                    </a:pathLst>
                  </a:custGeom>
                  <a:noFill/>
                  <a:ln w="38100" cap="flat" cmpd="sng">
                    <a:solidFill>
                      <a:srgbClr val="AFABAB"/>
                    </a:solidFill>
                    <a:prstDash val="solid"/>
                    <a:round/>
                    <a:headEnd type="none" w="med" len="med"/>
                    <a:tailEnd type="none" w="med" len="med"/>
                  </a:ln>
                </p:spPr>
                <p:txBody>
                  <a:bodyPr/>
                  <a:p>
                    <a:endParaRPr lang="en-US"/>
                  </a:p>
                </p:txBody>
              </p:sp>
            </p:grpSp>
            <p:sp>
              <p:nvSpPr>
                <p:cNvPr id="23" name="Freeform 22"/>
                <p:cNvSpPr/>
                <p:nvPr/>
              </p:nvSpPr>
              <p:spPr>
                <a:xfrm>
                  <a:off x="3069" y="1914"/>
                  <a:ext cx="1611" cy="507"/>
                </a:xfrm>
                <a:custGeom>
                  <a:avLst/>
                  <a:gdLst>
                    <a:gd name="connsiteX0" fmla="*/ 0 w 1611"/>
                    <a:gd name="connsiteY0" fmla="*/ 0 h 506"/>
                    <a:gd name="connsiteX1" fmla="*/ 1611 w 1611"/>
                    <a:gd name="connsiteY1" fmla="*/ 470 h 506"/>
                  </a:gdLst>
                  <a:ahLst/>
                  <a:cxnLst>
                    <a:cxn ang="0">
                      <a:pos x="connsiteX0" y="connsiteY0"/>
                    </a:cxn>
                    <a:cxn ang="0">
                      <a:pos x="connsiteX1" y="connsiteY1"/>
                    </a:cxn>
                  </a:cxnLst>
                  <a:rect l="l" t="t" r="r" b="b"/>
                  <a:pathLst>
                    <a:path w="1611" h="507">
                      <a:moveTo>
                        <a:pt x="0" y="0"/>
                      </a:moveTo>
                      <a:cubicBezTo>
                        <a:pt x="-23" y="354"/>
                        <a:pt x="879" y="604"/>
                        <a:pt x="1611" y="470"/>
                      </a:cubicBezTo>
                    </a:path>
                  </a:pathLst>
                </a:custGeom>
                <a:no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8" name="Freeform 47"/>
                <p:cNvSpPr/>
                <p:nvPr/>
              </p:nvSpPr>
              <p:spPr>
                <a:xfrm flipH="1">
                  <a:off x="2151" y="2430"/>
                  <a:ext cx="371" cy="12163"/>
                </a:xfrm>
                <a:custGeom>
                  <a:avLst/>
                  <a:gdLst>
                    <a:gd name="connsiteX0" fmla="*/ 317 w 371"/>
                    <a:gd name="connsiteY0" fmla="*/ 0 h 12163"/>
                    <a:gd name="connsiteX1" fmla="*/ 237 w 371"/>
                    <a:gd name="connsiteY1" fmla="*/ 3457 h 12163"/>
                    <a:gd name="connsiteX2" fmla="*/ 0 w 371"/>
                    <a:gd name="connsiteY2" fmla="*/ 6389 h 12163"/>
                    <a:gd name="connsiteX3" fmla="*/ 359 w 371"/>
                    <a:gd name="connsiteY3" fmla="*/ 9559 h 12163"/>
                    <a:gd name="connsiteX4" fmla="*/ 272 w 371"/>
                    <a:gd name="connsiteY4" fmla="*/ 12163 h 12163"/>
                  </a:gdLst>
                  <a:ahLst/>
                  <a:cxnLst>
                    <a:cxn ang="0">
                      <a:pos x="connsiteX0" y="connsiteY0"/>
                    </a:cxn>
                    <a:cxn ang="0">
                      <a:pos x="connsiteX1" y="connsiteY1"/>
                    </a:cxn>
                    <a:cxn ang="0">
                      <a:pos x="connsiteX2" y="connsiteY2"/>
                    </a:cxn>
                    <a:cxn ang="0">
                      <a:pos x="connsiteX3" y="connsiteY3"/>
                    </a:cxn>
                    <a:cxn ang="0">
                      <a:pos x="connsiteX4" y="connsiteY4"/>
                    </a:cxn>
                  </a:cxnLst>
                  <a:pathLst>
                    <a:path w="371" h="12163">
                      <a:moveTo>
                        <a:pt x="317" y="0"/>
                      </a:moveTo>
                      <a:cubicBezTo>
                        <a:pt x="407" y="855"/>
                        <a:pt x="359" y="1712"/>
                        <a:pt x="237" y="3457"/>
                      </a:cubicBezTo>
                      <a:cubicBezTo>
                        <a:pt x="115" y="4633"/>
                        <a:pt x="-7" y="5513"/>
                        <a:pt x="0" y="6389"/>
                      </a:cubicBezTo>
                      <a:cubicBezTo>
                        <a:pt x="201" y="8001"/>
                        <a:pt x="425" y="8415"/>
                        <a:pt x="359" y="9559"/>
                      </a:cubicBezTo>
                      <a:cubicBezTo>
                        <a:pt x="372" y="10931"/>
                        <a:pt x="292" y="10910"/>
                        <a:pt x="272" y="12163"/>
                      </a:cubicBezTo>
                    </a:path>
                  </a:pathLst>
                </a:custGeom>
                <a:noFill/>
                <a:ln w="38100" cap="flat" cmpd="sng">
                  <a:solidFill>
                    <a:srgbClr val="AFABAB"/>
                  </a:solidFill>
                  <a:prstDash val="solid"/>
                  <a:round/>
                  <a:headEnd type="none" w="med" len="med"/>
                  <a:tailEnd type="none" w="med" len="med"/>
                </a:ln>
              </p:spPr>
              <p:txBody>
                <a:bodyPr/>
                <a:p>
                  <a:endParaRPr lang="en-US"/>
                </a:p>
              </p:txBody>
            </p:sp>
          </p:grpSp>
        </p:grpSp>
        <p:sp>
          <p:nvSpPr>
            <p:cNvPr id="24" name="Freeform 49"/>
            <p:cNvSpPr/>
            <p:nvPr/>
          </p:nvSpPr>
          <p:spPr>
            <a:xfrm flipH="1">
              <a:off x="5648" y="5443"/>
              <a:ext cx="1064" cy="9132"/>
            </a:xfrm>
            <a:custGeom>
              <a:avLst/>
              <a:gdLst/>
              <a:ahLst/>
              <a:cxnLst>
                <a:cxn ang="0">
                  <a:pos x="75197" y="0"/>
                </a:cxn>
                <a:cxn ang="0">
                  <a:pos x="218072" y="774084"/>
                </a:cxn>
                <a:cxn ang="0">
                  <a:pos x="33462" y="1471512"/>
                </a:cxn>
                <a:cxn ang="0">
                  <a:pos x="0" y="1961515"/>
                </a:cxn>
              </a:cxnLst>
              <a:pathLst>
                <a:path w="609" h="5220">
                  <a:moveTo>
                    <a:pt x="200" y="0"/>
                  </a:moveTo>
                  <a:cubicBezTo>
                    <a:pt x="474" y="696"/>
                    <a:pt x="688" y="1556"/>
                    <a:pt x="580" y="2060"/>
                  </a:cubicBezTo>
                  <a:cubicBezTo>
                    <a:pt x="430" y="2674"/>
                    <a:pt x="123" y="3276"/>
                    <a:pt x="89" y="3916"/>
                  </a:cubicBezTo>
                  <a:lnTo>
                    <a:pt x="0" y="5220"/>
                  </a:lnTo>
                </a:path>
              </a:pathLst>
            </a:custGeom>
            <a:noFill/>
            <a:ln w="38100" cap="flat" cmpd="sng">
              <a:solidFill>
                <a:srgbClr val="AFABAB"/>
              </a:solidFill>
              <a:prstDash val="solid"/>
              <a:round/>
              <a:headEnd type="none" w="med" len="med"/>
              <a:tailEnd type="none" w="med" len="med"/>
            </a:ln>
          </p:spPr>
          <p:txBody>
            <a:bodyPr/>
            <a:p>
              <a:endParaRPr lang="en-US"/>
            </a:p>
          </p:txBody>
        </p:sp>
        <p:sp>
          <p:nvSpPr>
            <p:cNvPr id="25" name="Freeform 9"/>
            <p:cNvSpPr/>
            <p:nvPr/>
          </p:nvSpPr>
          <p:spPr>
            <a:xfrm flipH="1">
              <a:off x="5864" y="3361"/>
              <a:ext cx="710" cy="2203"/>
            </a:xfrm>
            <a:custGeom>
              <a:avLst/>
              <a:gdLst/>
              <a:ahLst/>
              <a:cxnLst>
                <a:cxn ang="0">
                  <a:pos x="30103" y="0"/>
                </a:cxn>
                <a:cxn ang="0">
                  <a:pos x="149389" y="314130"/>
                </a:cxn>
                <a:cxn ang="0">
                  <a:pos x="59831" y="467438"/>
                </a:cxn>
                <a:cxn ang="0">
                  <a:pos x="0" y="472323"/>
                </a:cxn>
              </a:cxnLst>
              <a:pathLst>
                <a:path w="405" h="1259">
                  <a:moveTo>
                    <a:pt x="80" y="0"/>
                  </a:moveTo>
                  <a:cubicBezTo>
                    <a:pt x="412" y="65"/>
                    <a:pt x="421" y="556"/>
                    <a:pt x="397" y="836"/>
                  </a:cubicBezTo>
                  <a:cubicBezTo>
                    <a:pt x="373" y="1116"/>
                    <a:pt x="159" y="1250"/>
                    <a:pt x="159" y="1244"/>
                  </a:cubicBezTo>
                  <a:cubicBezTo>
                    <a:pt x="74" y="1257"/>
                    <a:pt x="92" y="1263"/>
                    <a:pt x="0" y="1257"/>
                  </a:cubicBezTo>
                </a:path>
              </a:pathLst>
            </a:custGeom>
            <a:noFill/>
            <a:ln w="38100" cap="flat" cmpd="sng">
              <a:solidFill>
                <a:srgbClr val="AFABAB"/>
              </a:solidFill>
              <a:prstDash val="solid"/>
              <a:miter/>
              <a:headEnd type="none" w="med" len="med"/>
              <a:tailEnd type="none" w="med" len="med"/>
            </a:ln>
          </p:spPr>
          <p:txBody>
            <a:bodyPr/>
            <a:p>
              <a:endParaRPr lang="en-US"/>
            </a:p>
          </p:txBody>
        </p:sp>
      </p:grpSp>
      <p:grpSp>
        <p:nvGrpSpPr>
          <p:cNvPr id="47" name="Group 46"/>
          <p:cNvGrpSpPr/>
          <p:nvPr/>
        </p:nvGrpSpPr>
        <p:grpSpPr>
          <a:xfrm>
            <a:off x="9278620" y="936625"/>
            <a:ext cx="1705610" cy="5435600"/>
            <a:chOff x="10179" y="1844"/>
            <a:chExt cx="2686" cy="8560"/>
          </a:xfrm>
        </p:grpSpPr>
        <p:grpSp>
          <p:nvGrpSpPr>
            <p:cNvPr id="33" name="Group 32"/>
            <p:cNvGrpSpPr/>
            <p:nvPr/>
          </p:nvGrpSpPr>
          <p:grpSpPr>
            <a:xfrm>
              <a:off x="10179" y="1844"/>
              <a:ext cx="2686" cy="8560"/>
              <a:chOff x="10179" y="1844"/>
              <a:chExt cx="2686" cy="8560"/>
            </a:xfrm>
          </p:grpSpPr>
          <p:sp>
            <p:nvSpPr>
              <p:cNvPr id="5" name="Freeform 4"/>
              <p:cNvSpPr/>
              <p:nvPr/>
            </p:nvSpPr>
            <p:spPr>
              <a:xfrm>
                <a:off x="10179" y="1844"/>
                <a:ext cx="2687" cy="8561"/>
              </a:xfrm>
              <a:custGeom>
                <a:avLst/>
                <a:gdLst>
                  <a:gd name="connsiteX0" fmla="*/ 2579 w 2939"/>
                  <a:gd name="connsiteY0" fmla="*/ 504 h 9267"/>
                  <a:gd name="connsiteX1" fmla="*/ 2818 w 2939"/>
                  <a:gd name="connsiteY1" fmla="*/ 1721 h 9267"/>
                  <a:gd name="connsiteX2" fmla="*/ 2560 w 2939"/>
                  <a:gd name="connsiteY2" fmla="*/ 4487 h 9267"/>
                  <a:gd name="connsiteX3" fmla="*/ 2666 w 2939"/>
                  <a:gd name="connsiteY3" fmla="*/ 9136 h 9267"/>
                  <a:gd name="connsiteX4" fmla="*/ 24 w 2939"/>
                  <a:gd name="connsiteY4" fmla="*/ 9068 h 9267"/>
                  <a:gd name="connsiteX5" fmla="*/ 513 w 2939"/>
                  <a:gd name="connsiteY5" fmla="*/ 5135 h 9267"/>
                  <a:gd name="connsiteX6" fmla="*/ 261 w 2939"/>
                  <a:gd name="connsiteY6" fmla="*/ 2243 h 9267"/>
                  <a:gd name="connsiteX7" fmla="*/ 354 w 2939"/>
                  <a:gd name="connsiteY7" fmla="*/ 781 h 9267"/>
                  <a:gd name="connsiteX8" fmla="*/ 1733 w 2939"/>
                  <a:gd name="connsiteY8" fmla="*/ 0 h 9267"/>
                  <a:gd name="connsiteX9" fmla="*/ 2579 w 2939"/>
                  <a:gd name="connsiteY9" fmla="*/ 504 h 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9" h="9267">
                    <a:moveTo>
                      <a:pt x="2579" y="504"/>
                    </a:moveTo>
                    <a:cubicBezTo>
                      <a:pt x="2639" y="987"/>
                      <a:pt x="2740" y="1397"/>
                      <a:pt x="2818" y="1721"/>
                    </a:cubicBezTo>
                    <a:cubicBezTo>
                      <a:pt x="3219" y="3108"/>
                      <a:pt x="2493" y="3202"/>
                      <a:pt x="2560" y="4487"/>
                    </a:cubicBezTo>
                    <a:cubicBezTo>
                      <a:pt x="2804" y="5840"/>
                      <a:pt x="2629" y="7815"/>
                      <a:pt x="2666" y="9136"/>
                    </a:cubicBezTo>
                    <a:cubicBezTo>
                      <a:pt x="1419" y="9394"/>
                      <a:pt x="777" y="9217"/>
                      <a:pt x="24" y="9068"/>
                    </a:cubicBezTo>
                    <a:cubicBezTo>
                      <a:pt x="-86" y="7406"/>
                      <a:pt x="205" y="5680"/>
                      <a:pt x="513" y="5135"/>
                    </a:cubicBezTo>
                    <a:cubicBezTo>
                      <a:pt x="1042" y="4122"/>
                      <a:pt x="362" y="2814"/>
                      <a:pt x="261" y="2243"/>
                    </a:cubicBezTo>
                    <a:cubicBezTo>
                      <a:pt x="859" y="2274"/>
                      <a:pt x="852" y="850"/>
                      <a:pt x="354" y="781"/>
                    </a:cubicBezTo>
                    <a:lnTo>
                      <a:pt x="1733" y="0"/>
                    </a:lnTo>
                    <a:cubicBezTo>
                      <a:pt x="1904" y="202"/>
                      <a:pt x="2206" y="463"/>
                      <a:pt x="2579" y="504"/>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 name="Freeform 9"/>
              <p:cNvSpPr/>
              <p:nvPr/>
            </p:nvSpPr>
            <p:spPr>
              <a:xfrm>
                <a:off x="10387" y="3882"/>
                <a:ext cx="616" cy="6386"/>
              </a:xfrm>
              <a:custGeom>
                <a:avLst/>
                <a:gdLst>
                  <a:gd name="connsiteX0" fmla="*/ 199 w 674"/>
                  <a:gd name="connsiteY0" fmla="*/ 0 h 6913"/>
                  <a:gd name="connsiteX1" fmla="*/ 617 w 674"/>
                  <a:gd name="connsiteY1" fmla="*/ 1449 h 6913"/>
                  <a:gd name="connsiteX2" fmla="*/ 362 w 674"/>
                  <a:gd name="connsiteY2" fmla="*/ 3371 h 6913"/>
                  <a:gd name="connsiteX3" fmla="*/ 11 w 674"/>
                  <a:gd name="connsiteY3" fmla="*/ 5349 h 6913"/>
                  <a:gd name="connsiteX4" fmla="*/ 0 w 674"/>
                  <a:gd name="connsiteY4" fmla="*/ 6913 h 6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 h="6913">
                    <a:moveTo>
                      <a:pt x="199" y="0"/>
                    </a:moveTo>
                    <a:cubicBezTo>
                      <a:pt x="382" y="541"/>
                      <a:pt x="376" y="384"/>
                      <a:pt x="617" y="1449"/>
                    </a:cubicBezTo>
                    <a:cubicBezTo>
                      <a:pt x="729" y="1996"/>
                      <a:pt x="693" y="2583"/>
                      <a:pt x="362" y="3371"/>
                    </a:cubicBezTo>
                    <a:cubicBezTo>
                      <a:pt x="105" y="4036"/>
                      <a:pt x="52" y="4649"/>
                      <a:pt x="11" y="5349"/>
                    </a:cubicBezTo>
                    <a:lnTo>
                      <a:pt x="0" y="6913"/>
                    </a:ln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2" name="Group 31"/>
            <p:cNvGrpSpPr/>
            <p:nvPr/>
          </p:nvGrpSpPr>
          <p:grpSpPr>
            <a:xfrm>
              <a:off x="10790" y="4222"/>
              <a:ext cx="1091" cy="3764"/>
              <a:chOff x="10790" y="4222"/>
              <a:chExt cx="1091" cy="3764"/>
            </a:xfrm>
          </p:grpSpPr>
          <p:sp>
            <p:nvSpPr>
              <p:cNvPr id="6" name="Freeform 5"/>
              <p:cNvSpPr/>
              <p:nvPr/>
            </p:nvSpPr>
            <p:spPr>
              <a:xfrm>
                <a:off x="10790" y="4222"/>
                <a:ext cx="892" cy="430"/>
              </a:xfrm>
              <a:custGeom>
                <a:avLst/>
                <a:gdLst>
                  <a:gd name="connisteX0" fmla="*/ 0 w 619125"/>
                  <a:gd name="connsiteY0" fmla="*/ 295275 h 295275"/>
                  <a:gd name="connisteX1" fmla="*/ 619125 w 619125"/>
                  <a:gd name="connsiteY1" fmla="*/ 0 h 295275"/>
                </a:gdLst>
                <a:ahLst/>
                <a:cxnLst>
                  <a:cxn ang="0">
                    <a:pos x="connisteX0" y="connsiteY0"/>
                  </a:cxn>
                  <a:cxn ang="0">
                    <a:pos x="connisteX1" y="connsiteY1"/>
                  </a:cxn>
                </a:cxnLst>
                <a:rect l="l" t="t" r="r" b="b"/>
                <a:pathLst>
                  <a:path w="619125" h="295275">
                    <a:moveTo>
                      <a:pt x="0" y="295275"/>
                    </a:moveTo>
                    <a:lnTo>
                      <a:pt x="619125" y="0"/>
                    </a:lnTo>
                  </a:path>
                </a:pathLst>
              </a:custGeom>
              <a:no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 name="Freeform 8"/>
              <p:cNvSpPr/>
              <p:nvPr/>
            </p:nvSpPr>
            <p:spPr>
              <a:xfrm>
                <a:off x="11567" y="4402"/>
                <a:ext cx="315" cy="3585"/>
              </a:xfrm>
              <a:custGeom>
                <a:avLst/>
                <a:gdLst>
                  <a:gd name="connsiteX0" fmla="*/ 335 w 343"/>
                  <a:gd name="connsiteY0" fmla="*/ 0 h 3881"/>
                  <a:gd name="connsiteX1" fmla="*/ 0 w 343"/>
                  <a:gd name="connsiteY1" fmla="*/ 3881 h 3881"/>
                </a:gdLst>
                <a:ahLst/>
                <a:cxnLst>
                  <a:cxn ang="0">
                    <a:pos x="connsiteX0" y="connsiteY0"/>
                  </a:cxn>
                  <a:cxn ang="0">
                    <a:pos x="connsiteX1" y="connsiteY1"/>
                  </a:cxn>
                </a:cxnLst>
                <a:rect l="l" t="t" r="r" b="b"/>
                <a:pathLst>
                  <a:path w="344" h="3881">
                    <a:moveTo>
                      <a:pt x="335" y="0"/>
                    </a:moveTo>
                    <a:cubicBezTo>
                      <a:pt x="405" y="1856"/>
                      <a:pt x="45" y="2621"/>
                      <a:pt x="0" y="3881"/>
                    </a:cubicBezTo>
                  </a:path>
                </a:pathLst>
              </a:custGeom>
              <a:no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grpSp>
        <p:nvGrpSpPr>
          <p:cNvPr id="48" name="Group 47"/>
          <p:cNvGrpSpPr/>
          <p:nvPr/>
        </p:nvGrpSpPr>
        <p:grpSpPr>
          <a:xfrm>
            <a:off x="7227570" y="833755"/>
            <a:ext cx="1602740" cy="5415280"/>
            <a:chOff x="15775" y="1879"/>
            <a:chExt cx="2524" cy="8528"/>
          </a:xfrm>
        </p:grpSpPr>
        <p:grpSp>
          <p:nvGrpSpPr>
            <p:cNvPr id="34" name="Group 33"/>
            <p:cNvGrpSpPr/>
            <p:nvPr/>
          </p:nvGrpSpPr>
          <p:grpSpPr>
            <a:xfrm>
              <a:off x="15775" y="1879"/>
              <a:ext cx="2524" cy="8528"/>
              <a:chOff x="15775" y="1879"/>
              <a:chExt cx="2524" cy="8528"/>
            </a:xfrm>
          </p:grpSpPr>
          <p:sp>
            <p:nvSpPr>
              <p:cNvPr id="26" name="Freeform 25"/>
              <p:cNvSpPr/>
              <p:nvPr/>
            </p:nvSpPr>
            <p:spPr>
              <a:xfrm>
                <a:off x="15775" y="1879"/>
                <a:ext cx="2524" cy="8528"/>
              </a:xfrm>
              <a:custGeom>
                <a:avLst/>
                <a:gdLst>
                  <a:gd name="connsiteX0" fmla="*/ 268 w 2766"/>
                  <a:gd name="connsiteY0" fmla="*/ 0 h 9159"/>
                  <a:gd name="connsiteX1" fmla="*/ 1143 w 2766"/>
                  <a:gd name="connsiteY1" fmla="*/ 57 h 9159"/>
                  <a:gd name="connsiteX2" fmla="*/ 2310 w 2766"/>
                  <a:gd name="connsiteY2" fmla="*/ 732 h 9159"/>
                  <a:gd name="connsiteX3" fmla="*/ 2432 w 2766"/>
                  <a:gd name="connsiteY3" fmla="*/ 2189 h 9159"/>
                  <a:gd name="connsiteX4" fmla="*/ 2010 w 2766"/>
                  <a:gd name="connsiteY4" fmla="*/ 3723 h 9159"/>
                  <a:gd name="connsiteX5" fmla="*/ 2456 w 2766"/>
                  <a:gd name="connsiteY5" fmla="*/ 5853 h 9159"/>
                  <a:gd name="connsiteX6" fmla="*/ 2767 w 2766"/>
                  <a:gd name="connsiteY6" fmla="*/ 9030 h 9159"/>
                  <a:gd name="connsiteX7" fmla="*/ 126 w 2766"/>
                  <a:gd name="connsiteY7" fmla="*/ 9075 h 9159"/>
                  <a:gd name="connsiteX8" fmla="*/ 17 w 2766"/>
                  <a:gd name="connsiteY8" fmla="*/ 6127 h 9159"/>
                  <a:gd name="connsiteX9" fmla="*/ 136 w 2766"/>
                  <a:gd name="connsiteY9" fmla="*/ 2785 h 9159"/>
                  <a:gd name="connsiteX10" fmla="*/ 268 w 2766"/>
                  <a:gd name="connsiteY10" fmla="*/ 0 h 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7" h="9159">
                    <a:moveTo>
                      <a:pt x="268" y="0"/>
                    </a:moveTo>
                    <a:cubicBezTo>
                      <a:pt x="579" y="77"/>
                      <a:pt x="830" y="128"/>
                      <a:pt x="1143" y="57"/>
                    </a:cubicBezTo>
                    <a:lnTo>
                      <a:pt x="2310" y="732"/>
                    </a:lnTo>
                    <a:cubicBezTo>
                      <a:pt x="1830" y="986"/>
                      <a:pt x="1840" y="2208"/>
                      <a:pt x="2432" y="2189"/>
                    </a:cubicBezTo>
                    <a:cubicBezTo>
                      <a:pt x="2291" y="2700"/>
                      <a:pt x="2100" y="3220"/>
                      <a:pt x="2010" y="3723"/>
                    </a:cubicBezTo>
                    <a:cubicBezTo>
                      <a:pt x="1814" y="4720"/>
                      <a:pt x="2272" y="5116"/>
                      <a:pt x="2456" y="5853"/>
                    </a:cubicBezTo>
                    <a:cubicBezTo>
                      <a:pt x="2766" y="7045"/>
                      <a:pt x="2679" y="7964"/>
                      <a:pt x="2767" y="9030"/>
                    </a:cubicBezTo>
                    <a:cubicBezTo>
                      <a:pt x="1867" y="9189"/>
                      <a:pt x="1078" y="9198"/>
                      <a:pt x="126" y="9075"/>
                    </a:cubicBezTo>
                    <a:cubicBezTo>
                      <a:pt x="71" y="8051"/>
                      <a:pt x="-42" y="7558"/>
                      <a:pt x="17" y="6127"/>
                    </a:cubicBezTo>
                    <a:cubicBezTo>
                      <a:pt x="89" y="4921"/>
                      <a:pt x="449" y="4926"/>
                      <a:pt x="136" y="2785"/>
                    </a:cubicBezTo>
                    <a:cubicBezTo>
                      <a:pt x="66" y="2017"/>
                      <a:pt x="-66" y="1195"/>
                      <a:pt x="268" y="0"/>
                    </a:cubicBezTo>
                    <a:close/>
                  </a:path>
                </a:pathLst>
              </a:cu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7" name="Freeform 26"/>
              <p:cNvSpPr/>
              <p:nvPr/>
            </p:nvSpPr>
            <p:spPr>
              <a:xfrm>
                <a:off x="17419" y="3936"/>
                <a:ext cx="685" cy="6415"/>
              </a:xfrm>
              <a:custGeom>
                <a:avLst/>
                <a:gdLst>
                  <a:gd name="connsiteX0" fmla="*/ 453 w 750"/>
                  <a:gd name="connsiteY0" fmla="*/ 0 h 6890"/>
                  <a:gd name="connsiteX1" fmla="*/ 33 w 750"/>
                  <a:gd name="connsiteY1" fmla="*/ 1620 h 6890"/>
                  <a:gd name="connsiteX2" fmla="*/ 269 w 750"/>
                  <a:gd name="connsiteY2" fmla="*/ 3017 h 6890"/>
                  <a:gd name="connsiteX3" fmla="*/ 751 w 750"/>
                  <a:gd name="connsiteY3" fmla="*/ 6890 h 6890"/>
                </a:gdLst>
                <a:ahLst/>
                <a:cxnLst>
                  <a:cxn ang="0">
                    <a:pos x="connsiteX0" y="connsiteY0"/>
                  </a:cxn>
                  <a:cxn ang="0">
                    <a:pos x="connsiteX1" y="connsiteY1"/>
                  </a:cxn>
                  <a:cxn ang="0">
                    <a:pos x="connsiteX2" y="connsiteY2"/>
                  </a:cxn>
                  <a:cxn ang="0">
                    <a:pos x="connsiteX3" y="connsiteY3"/>
                  </a:cxn>
                </a:cxnLst>
                <a:rect l="l" t="t" r="r" b="b"/>
                <a:pathLst>
                  <a:path w="751" h="6890">
                    <a:moveTo>
                      <a:pt x="453" y="0"/>
                    </a:moveTo>
                    <a:cubicBezTo>
                      <a:pt x="313" y="540"/>
                      <a:pt x="60" y="1096"/>
                      <a:pt x="33" y="1620"/>
                    </a:cubicBezTo>
                    <a:cubicBezTo>
                      <a:pt x="-78" y="2393"/>
                      <a:pt x="114" y="2586"/>
                      <a:pt x="269" y="3017"/>
                    </a:cubicBezTo>
                    <a:cubicBezTo>
                      <a:pt x="886" y="4507"/>
                      <a:pt x="714" y="5979"/>
                      <a:pt x="751" y="6890"/>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28" name="Freeform 27"/>
            <p:cNvSpPr/>
            <p:nvPr/>
          </p:nvSpPr>
          <p:spPr>
            <a:xfrm>
              <a:off x="16708" y="4574"/>
              <a:ext cx="259" cy="3241"/>
            </a:xfrm>
            <a:custGeom>
              <a:avLst/>
              <a:gdLst>
                <a:gd name="connsiteX0" fmla="*/ 80 w 284"/>
                <a:gd name="connsiteY0" fmla="*/ 0 h 3481"/>
                <a:gd name="connsiteX1" fmla="*/ 284 w 284"/>
                <a:gd name="connsiteY1" fmla="*/ 3481 h 3481"/>
              </a:gdLst>
              <a:ahLst/>
              <a:cxnLst>
                <a:cxn ang="0">
                  <a:pos x="connsiteX0" y="connsiteY0"/>
                </a:cxn>
                <a:cxn ang="0">
                  <a:pos x="connsiteX1" y="connsiteY1"/>
                </a:cxn>
              </a:cxnLst>
              <a:rect l="l" t="t" r="r" b="b"/>
              <a:pathLst>
                <a:path w="284" h="3481">
                  <a:moveTo>
                    <a:pt x="80" y="0"/>
                  </a:moveTo>
                  <a:cubicBezTo>
                    <a:pt x="-161" y="1944"/>
                    <a:pt x="210" y="2278"/>
                    <a:pt x="284" y="3481"/>
                  </a:cubicBezTo>
                </a:path>
              </a:pathLst>
            </a:custGeom>
            <a:no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5" name="Group 44"/>
          <p:cNvGrpSpPr/>
          <p:nvPr/>
        </p:nvGrpSpPr>
        <p:grpSpPr>
          <a:xfrm>
            <a:off x="10666095" y="1259840"/>
            <a:ext cx="295275" cy="4609465"/>
            <a:chOff x="12364" y="2353"/>
            <a:chExt cx="465" cy="7259"/>
          </a:xfrm>
        </p:grpSpPr>
        <p:sp>
          <p:nvSpPr>
            <p:cNvPr id="35" name="Oval 34"/>
            <p:cNvSpPr/>
            <p:nvPr/>
          </p:nvSpPr>
          <p:spPr>
            <a:xfrm>
              <a:off x="12379" y="2353"/>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6" name="Oval 35"/>
            <p:cNvSpPr/>
            <p:nvPr/>
          </p:nvSpPr>
          <p:spPr>
            <a:xfrm>
              <a:off x="12707" y="3992"/>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Oval 36"/>
            <p:cNvSpPr/>
            <p:nvPr/>
          </p:nvSpPr>
          <p:spPr>
            <a:xfrm>
              <a:off x="12364" y="5933"/>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8" name="Oval 37"/>
            <p:cNvSpPr/>
            <p:nvPr/>
          </p:nvSpPr>
          <p:spPr>
            <a:xfrm>
              <a:off x="12470" y="7941"/>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2" name="Oval 41"/>
            <p:cNvSpPr/>
            <p:nvPr/>
          </p:nvSpPr>
          <p:spPr>
            <a:xfrm>
              <a:off x="12470" y="9492"/>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6" name="Group 45"/>
          <p:cNvGrpSpPr/>
          <p:nvPr/>
        </p:nvGrpSpPr>
        <p:grpSpPr>
          <a:xfrm>
            <a:off x="7252335" y="902335"/>
            <a:ext cx="243205" cy="4883150"/>
            <a:chOff x="15814" y="1987"/>
            <a:chExt cx="383" cy="7690"/>
          </a:xfrm>
        </p:grpSpPr>
        <p:sp>
          <p:nvSpPr>
            <p:cNvPr id="39" name="Oval 38"/>
            <p:cNvSpPr/>
            <p:nvPr/>
          </p:nvSpPr>
          <p:spPr>
            <a:xfrm>
              <a:off x="15814" y="7941"/>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Oval 39"/>
            <p:cNvSpPr/>
            <p:nvPr/>
          </p:nvSpPr>
          <p:spPr>
            <a:xfrm>
              <a:off x="16075" y="5975"/>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1" name="Oval 40"/>
            <p:cNvSpPr/>
            <p:nvPr/>
          </p:nvSpPr>
          <p:spPr>
            <a:xfrm>
              <a:off x="15884" y="4047"/>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Oval 42"/>
            <p:cNvSpPr/>
            <p:nvPr/>
          </p:nvSpPr>
          <p:spPr>
            <a:xfrm>
              <a:off x="15883" y="9557"/>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4" name="Oval 43"/>
            <p:cNvSpPr/>
            <p:nvPr/>
          </p:nvSpPr>
          <p:spPr>
            <a:xfrm>
              <a:off x="16006" y="1987"/>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circle(in)">
                                      <p:cBhvr>
                                        <p:cTn id="33" dur="2000"/>
                                        <p:tgtEl>
                                          <p:spTgt spid="45"/>
                                        </p:tgtEl>
                                      </p:cBhvr>
                                    </p:animEffect>
                                  </p:childTnLst>
                                </p:cTn>
                              </p:par>
                              <p:par>
                                <p:cTn id="34" presetID="6" presetClass="entr" presetSubtype="16" fill="hold" nodeType="with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circle(in)">
                                      <p:cBhvr>
                                        <p:cTn id="36"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838200" y="-58420"/>
            <a:ext cx="10515600" cy="812165"/>
          </a:xfrm>
        </p:spPr>
        <p:txBody>
          <a:bodyPr>
            <a:normAutofit/>
          </a:bodyPr>
          <a:p>
            <a:r>
              <a:rPr lang="en-US" sz="4000" b="1">
                <a:latin typeface="Times New Roman" panose="02020603050405020304" charset="0"/>
                <a:sym typeface="+mn-ea"/>
              </a:rPr>
              <a:t>3.2 Phương pháp thực hiện</a:t>
            </a:r>
            <a:endParaRPr lang="en-US" sz="4000">
              <a:latin typeface="Times New Roman" panose="02020603050405020304" charset="0"/>
              <a:sym typeface="+mn-ea"/>
            </a:endParaRPr>
          </a:p>
        </p:txBody>
      </p:sp>
      <p:sp>
        <p:nvSpPr>
          <p:cNvPr id="3" name="Content Placeholder 2"/>
          <p:cNvSpPr>
            <a:spLocks noGrp="1"/>
          </p:cNvSpPr>
          <p:nvPr>
            <p:ph sz="half" idx="1"/>
          </p:nvPr>
        </p:nvSpPr>
        <p:spPr>
          <a:xfrm>
            <a:off x="-3175" y="911860"/>
            <a:ext cx="5988685" cy="5878195"/>
          </a:xfrm>
        </p:spPr>
        <p:txBody>
          <a:bodyPr>
            <a:normAutofit lnSpcReduction="20000"/>
          </a:bodyPr>
          <a:p>
            <a:pPr marL="0" indent="0">
              <a:buNone/>
            </a:pPr>
            <a:r>
              <a:rPr lang="en-US" sz="2700" b="1" i="1">
                <a:latin typeface="Times New Roman" panose="02020603050405020304" charset="0"/>
              </a:rPr>
              <a:t>Bước 2: </a:t>
            </a:r>
            <a:r>
              <a:rPr lang="en-US" sz="2700">
                <a:latin typeface="Times New Roman" panose="02020603050405020304" charset="0"/>
              </a:rPr>
              <a:t>Dùng bút đánh dấu 9 vị trí sau:</a:t>
            </a:r>
            <a:endParaRPr lang="en-US" sz="2700">
              <a:latin typeface="Times New Roman" panose="02020603050405020304" charset="0"/>
            </a:endParaRPr>
          </a:p>
          <a:p>
            <a:pPr marL="0" indent="0">
              <a:buNone/>
            </a:pPr>
            <a:r>
              <a:rPr lang="en-US" sz="2700" b="1">
                <a:solidFill>
                  <a:srgbClr val="FF0000"/>
                </a:solidFill>
                <a:latin typeface="Times New Roman" panose="02020603050405020304" charset="0"/>
              </a:rPr>
              <a:t>1</a:t>
            </a:r>
            <a:r>
              <a:rPr lang="en-US" sz="2700">
                <a:latin typeface="Times New Roman" panose="02020603050405020304" charset="0"/>
              </a:rPr>
              <a:t>- Đỉnh ngực</a:t>
            </a:r>
            <a:endParaRPr lang="en-US" sz="2700">
              <a:latin typeface="Times New Roman" panose="02020603050405020304" charset="0"/>
            </a:endParaRPr>
          </a:p>
          <a:p>
            <a:pPr marL="0" indent="0">
              <a:buNone/>
            </a:pPr>
            <a:r>
              <a:rPr lang="en-US" sz="2700" b="1">
                <a:solidFill>
                  <a:srgbClr val="FF0000"/>
                </a:solidFill>
                <a:latin typeface="Times New Roman" panose="02020603050405020304" charset="0"/>
              </a:rPr>
              <a:t>2</a:t>
            </a:r>
            <a:r>
              <a:rPr lang="en-US" sz="2700">
                <a:latin typeface="Times New Roman" panose="02020603050405020304" charset="0"/>
              </a:rPr>
              <a:t>- Giao điểm của đường pen dọc thân trước và đường ngang eo</a:t>
            </a:r>
            <a:endParaRPr lang="en-US" sz="2700">
              <a:latin typeface="Times New Roman" panose="02020603050405020304" charset="0"/>
            </a:endParaRPr>
          </a:p>
          <a:p>
            <a:pPr marL="0" indent="0">
              <a:buNone/>
            </a:pPr>
            <a:r>
              <a:rPr lang="en-US" sz="2700" b="1">
                <a:solidFill>
                  <a:srgbClr val="FF0000"/>
                </a:solidFill>
                <a:latin typeface="Times New Roman" panose="02020603050405020304" charset="0"/>
              </a:rPr>
              <a:t>3</a:t>
            </a:r>
            <a:r>
              <a:rPr lang="en-US" sz="2700">
                <a:latin typeface="Times New Roman" panose="02020603050405020304" charset="0"/>
              </a:rPr>
              <a:t>- Giao điểm đường pen và đường ngang mông</a:t>
            </a:r>
            <a:endParaRPr lang="en-US" sz="2700">
              <a:latin typeface="Times New Roman" panose="02020603050405020304" charset="0"/>
            </a:endParaRPr>
          </a:p>
          <a:p>
            <a:pPr marL="0" indent="0">
              <a:buNone/>
            </a:pPr>
            <a:r>
              <a:rPr lang="en-US" sz="2700" b="1">
                <a:solidFill>
                  <a:srgbClr val="FF0000"/>
                </a:solidFill>
                <a:latin typeface="Times New Roman" panose="02020603050405020304" charset="0"/>
              </a:rPr>
              <a:t>4</a:t>
            </a:r>
            <a:r>
              <a:rPr lang="en-US" sz="2700">
                <a:latin typeface="Times New Roman" panose="02020603050405020304" charset="0"/>
              </a:rPr>
              <a:t>- Giao điểm đường ngang ngực và đường sườn</a:t>
            </a:r>
            <a:endParaRPr lang="en-US" sz="2700">
              <a:latin typeface="Times New Roman" panose="02020603050405020304" charset="0"/>
            </a:endParaRPr>
          </a:p>
          <a:p>
            <a:pPr marL="0" indent="0">
              <a:buNone/>
            </a:pPr>
            <a:r>
              <a:rPr lang="en-US" sz="2700" b="1">
                <a:solidFill>
                  <a:srgbClr val="FF0000"/>
                </a:solidFill>
                <a:latin typeface="Times New Roman" panose="02020603050405020304" charset="0"/>
              </a:rPr>
              <a:t>5</a:t>
            </a:r>
            <a:r>
              <a:rPr lang="en-US" sz="2700">
                <a:latin typeface="Times New Roman" panose="02020603050405020304" charset="0"/>
              </a:rPr>
              <a:t>-  Giao điểm đường ngang eo và đường sườn</a:t>
            </a:r>
            <a:endParaRPr lang="en-US" sz="2700">
              <a:latin typeface="Times New Roman" panose="02020603050405020304" charset="0"/>
            </a:endParaRPr>
          </a:p>
          <a:p>
            <a:pPr marL="0" indent="0">
              <a:buNone/>
            </a:pPr>
            <a:r>
              <a:rPr lang="en-US" sz="2700" b="1">
                <a:solidFill>
                  <a:srgbClr val="FF0000"/>
                </a:solidFill>
                <a:latin typeface="Times New Roman" panose="02020603050405020304" charset="0"/>
              </a:rPr>
              <a:t>6</a:t>
            </a:r>
            <a:r>
              <a:rPr lang="en-US" sz="2700">
                <a:latin typeface="Times New Roman" panose="02020603050405020304" charset="0"/>
              </a:rPr>
              <a:t>- Giao điểm đường ngang mông và đường sườn</a:t>
            </a:r>
            <a:endParaRPr lang="en-US" sz="2700">
              <a:latin typeface="Times New Roman" panose="02020603050405020304" charset="0"/>
            </a:endParaRPr>
          </a:p>
          <a:p>
            <a:pPr marL="0" indent="0">
              <a:buNone/>
            </a:pPr>
            <a:r>
              <a:rPr lang="en-US" sz="2700" b="1">
                <a:solidFill>
                  <a:srgbClr val="FF0000"/>
                </a:solidFill>
                <a:latin typeface="Times New Roman" panose="02020603050405020304" charset="0"/>
              </a:rPr>
              <a:t>7, 9</a:t>
            </a:r>
            <a:r>
              <a:rPr lang="en-US" sz="2700">
                <a:latin typeface="Times New Roman" panose="02020603050405020304" charset="0"/>
              </a:rPr>
              <a:t>- Hai đầu pen của thân sau</a:t>
            </a:r>
            <a:endParaRPr lang="en-US" sz="2700">
              <a:latin typeface="Times New Roman" panose="02020603050405020304" charset="0"/>
            </a:endParaRPr>
          </a:p>
          <a:p>
            <a:pPr marL="0" indent="0">
              <a:buNone/>
            </a:pPr>
            <a:r>
              <a:rPr lang="en-US" sz="2700" b="1">
                <a:solidFill>
                  <a:srgbClr val="FF0000"/>
                </a:solidFill>
                <a:latin typeface="Times New Roman" panose="02020603050405020304" charset="0"/>
              </a:rPr>
              <a:t>8</a:t>
            </a:r>
            <a:r>
              <a:rPr lang="en-US" sz="2700">
                <a:latin typeface="Times New Roman" panose="02020603050405020304" charset="0"/>
              </a:rPr>
              <a:t>- Giao điểm đường pen và đường ngang eo</a:t>
            </a:r>
            <a:endParaRPr lang="en-US" sz="2700">
              <a:latin typeface="Times New Roman" panose="02020603050405020304" charset="0"/>
            </a:endParaRPr>
          </a:p>
        </p:txBody>
      </p:sp>
      <p:grpSp>
        <p:nvGrpSpPr>
          <p:cNvPr id="1073744690" name="Group 1073744689"/>
          <p:cNvGrpSpPr/>
          <p:nvPr/>
        </p:nvGrpSpPr>
        <p:grpSpPr>
          <a:xfrm rot="0">
            <a:off x="9472930" y="403860"/>
            <a:ext cx="2256155" cy="5553710"/>
            <a:chOff x="7039" y="143961"/>
            <a:chExt cx="1959" cy="4654"/>
          </a:xfrm>
        </p:grpSpPr>
        <p:grpSp>
          <p:nvGrpSpPr>
            <p:cNvPr id="1073744588" name="Group 1073744587"/>
            <p:cNvGrpSpPr/>
            <p:nvPr/>
          </p:nvGrpSpPr>
          <p:grpSpPr>
            <a:xfrm>
              <a:off x="7039" y="143961"/>
              <a:ext cx="1959" cy="4654"/>
              <a:chOff x="12787" y="39863"/>
              <a:chExt cx="1959" cy="4654"/>
            </a:xfrm>
          </p:grpSpPr>
          <p:sp>
            <p:nvSpPr>
              <p:cNvPr id="1073744589" name="Freeform 39"/>
              <p:cNvSpPr/>
              <p:nvPr/>
            </p:nvSpPr>
            <p:spPr>
              <a:xfrm>
                <a:off x="12787" y="39963"/>
                <a:ext cx="1959" cy="4554"/>
              </a:xfrm>
              <a:custGeom>
                <a:avLst/>
                <a:gdLst/>
                <a:ahLst/>
                <a:cxnLst>
                  <a:cxn ang="0">
                    <a:pos x="689254" y="0"/>
                  </a:cxn>
                  <a:cxn ang="0">
                    <a:pos x="951576" y="6388"/>
                  </a:cxn>
                  <a:cxn ang="0">
                    <a:pos x="942557" y="289366"/>
                  </a:cxn>
                  <a:cxn ang="0">
                    <a:pos x="1243965" y="387075"/>
                  </a:cxn>
                  <a:cxn ang="0">
                    <a:pos x="1187967" y="697486"/>
                  </a:cxn>
                  <a:cxn ang="0">
                    <a:pos x="1030123" y="1396101"/>
                  </a:cxn>
                  <a:cxn ang="0">
                    <a:pos x="1149634" y="2042479"/>
                  </a:cxn>
                  <a:cxn ang="0">
                    <a:pos x="1172183" y="2779049"/>
                  </a:cxn>
                  <a:cxn ang="0">
                    <a:pos x="751" y="2851579"/>
                  </a:cxn>
                  <a:cxn ang="0">
                    <a:pos x="151831" y="1861343"/>
                  </a:cxn>
                  <a:cxn ang="0">
                    <a:pos x="178138" y="1212334"/>
                  </a:cxn>
                  <a:cxn ang="0">
                    <a:pos x="73284" y="878247"/>
                  </a:cxn>
                  <a:cxn ang="0">
                    <a:pos x="86438" y="471630"/>
                  </a:cxn>
                  <a:cxn ang="0">
                    <a:pos x="526899" y="229990"/>
                  </a:cxn>
                  <a:cxn ang="0">
                    <a:pos x="689254" y="0"/>
                  </a:cxn>
                </a:cxnLst>
                <a:pathLst>
                  <a:path w="3310" h="7696">
                    <a:moveTo>
                      <a:pt x="1834" y="0"/>
                    </a:moveTo>
                    <a:lnTo>
                      <a:pt x="2532" y="17"/>
                    </a:lnTo>
                    <a:cubicBezTo>
                      <a:pt x="2492" y="291"/>
                      <a:pt x="2434" y="522"/>
                      <a:pt x="2508" y="770"/>
                    </a:cubicBezTo>
                    <a:lnTo>
                      <a:pt x="3310" y="1030"/>
                    </a:lnTo>
                    <a:lnTo>
                      <a:pt x="3161" y="1856"/>
                    </a:lnTo>
                    <a:cubicBezTo>
                      <a:pt x="3467" y="2752"/>
                      <a:pt x="2843" y="2545"/>
                      <a:pt x="2741" y="3715"/>
                    </a:cubicBezTo>
                    <a:cubicBezTo>
                      <a:pt x="2659" y="4392"/>
                      <a:pt x="3001" y="4651"/>
                      <a:pt x="3059" y="5435"/>
                    </a:cubicBezTo>
                    <a:lnTo>
                      <a:pt x="3119" y="7395"/>
                    </a:lnTo>
                    <a:cubicBezTo>
                      <a:pt x="2209" y="7581"/>
                      <a:pt x="1107" y="7847"/>
                      <a:pt x="2" y="7588"/>
                    </a:cubicBezTo>
                    <a:cubicBezTo>
                      <a:pt x="-18" y="6578"/>
                      <a:pt x="85" y="5747"/>
                      <a:pt x="404" y="4953"/>
                    </a:cubicBezTo>
                    <a:cubicBezTo>
                      <a:pt x="710" y="4350"/>
                      <a:pt x="647" y="3984"/>
                      <a:pt x="474" y="3226"/>
                    </a:cubicBezTo>
                    <a:lnTo>
                      <a:pt x="195" y="2337"/>
                    </a:lnTo>
                    <a:lnTo>
                      <a:pt x="230" y="1255"/>
                    </a:lnTo>
                    <a:lnTo>
                      <a:pt x="1402" y="612"/>
                    </a:lnTo>
                    <a:cubicBezTo>
                      <a:pt x="1783" y="317"/>
                      <a:pt x="1690" y="204"/>
                      <a:pt x="1834" y="0"/>
                    </a:cubicBezTo>
                    <a:close/>
                  </a:path>
                </a:pathLst>
              </a:custGeom>
              <a:solidFill>
                <a:srgbClr val="DAE3F3"/>
              </a:solidFill>
              <a:ln w="9525" cap="flat" cmpd="sng">
                <a:solidFill>
                  <a:srgbClr val="000000"/>
                </a:solidFill>
                <a:prstDash val="solid"/>
                <a:round/>
                <a:headEnd type="none" w="med" len="med"/>
                <a:tailEnd type="none" w="med" len="med"/>
              </a:ln>
            </p:spPr>
            <p:txBody>
              <a:bodyPr/>
              <a:p>
                <a:endParaRPr lang="en-US"/>
              </a:p>
            </p:txBody>
          </p:sp>
          <p:sp>
            <p:nvSpPr>
              <p:cNvPr id="1073744590" name="Oval 35"/>
              <p:cNvSpPr/>
              <p:nvPr/>
            </p:nvSpPr>
            <p:spPr>
              <a:xfrm>
                <a:off x="13868" y="39863"/>
                <a:ext cx="426" cy="213"/>
              </a:xfrm>
              <a:prstGeom prst="ellipse">
                <a:avLst/>
              </a:prstGeom>
              <a:solidFill>
                <a:srgbClr val="DAE3F3"/>
              </a:solidFill>
              <a:ln w="9525" cap="flat" cmpd="sng">
                <a:solidFill>
                  <a:srgbClr val="000000"/>
                </a:solidFill>
                <a:prstDash val="solid"/>
                <a:round/>
                <a:headEnd type="none" w="med" len="med"/>
                <a:tailEnd type="none" w="med" len="med"/>
              </a:ln>
            </p:spPr>
            <p:txBody>
              <a:bodyPr/>
              <a:p>
                <a:endParaRPr lang="en-US"/>
              </a:p>
            </p:txBody>
          </p:sp>
          <p:grpSp>
            <p:nvGrpSpPr>
              <p:cNvPr id="1073744591" name="Group 1073744590"/>
              <p:cNvGrpSpPr/>
              <p:nvPr/>
            </p:nvGrpSpPr>
            <p:grpSpPr>
              <a:xfrm>
                <a:off x="12787" y="40693"/>
                <a:ext cx="334" cy="668"/>
                <a:chOff x="12787" y="40693"/>
                <a:chExt cx="334" cy="668"/>
              </a:xfrm>
            </p:grpSpPr>
            <p:sp>
              <p:nvSpPr>
                <p:cNvPr id="1073744592" name="Oval 41"/>
                <p:cNvSpPr/>
                <p:nvPr/>
              </p:nvSpPr>
              <p:spPr>
                <a:xfrm>
                  <a:off x="12787" y="40693"/>
                  <a:ext cx="334" cy="669"/>
                </a:xfrm>
                <a:prstGeom prst="ellipse">
                  <a:avLst/>
                </a:prstGeom>
                <a:solidFill>
                  <a:srgbClr val="DAE3F3"/>
                </a:solidFill>
                <a:ln w="9525" cap="flat" cmpd="sng">
                  <a:solidFill>
                    <a:srgbClr val="000000"/>
                  </a:solidFill>
                  <a:prstDash val="solid"/>
                  <a:round/>
                  <a:headEnd type="none" w="med" len="med"/>
                  <a:tailEnd type="none" w="med" len="med"/>
                </a:ln>
              </p:spPr>
              <p:txBody>
                <a:bodyPr/>
                <a:p>
                  <a:endParaRPr lang="en-US"/>
                </a:p>
              </p:txBody>
            </p:sp>
            <p:sp>
              <p:nvSpPr>
                <p:cNvPr id="1073744593" name="Oval 19"/>
                <p:cNvSpPr/>
                <p:nvPr/>
              </p:nvSpPr>
              <p:spPr>
                <a:xfrm>
                  <a:off x="12876" y="40931"/>
                  <a:ext cx="137" cy="205"/>
                </a:xfrm>
                <a:prstGeom prst="ellipse">
                  <a:avLst/>
                </a:prstGeom>
                <a:solidFill>
                  <a:srgbClr val="5B9BD5"/>
                </a:solidFill>
                <a:ln w="12700" cap="flat" cmpd="sng">
                  <a:solidFill>
                    <a:srgbClr val="41719C"/>
                  </a:solidFill>
                  <a:prstDash val="solid"/>
                  <a:miter/>
                  <a:headEnd type="none" w="med" len="med"/>
                  <a:tailEnd type="none" w="med" len="med"/>
                </a:ln>
              </p:spPr>
              <p:txBody>
                <a:bodyPr/>
                <a:p>
                  <a:endParaRPr lang="en-US"/>
                </a:p>
              </p:txBody>
            </p:sp>
          </p:grpSp>
        </p:grpSp>
        <p:grpSp>
          <p:nvGrpSpPr>
            <p:cNvPr id="1073744594" name="Group 1073744593"/>
            <p:cNvGrpSpPr/>
            <p:nvPr/>
          </p:nvGrpSpPr>
          <p:grpSpPr>
            <a:xfrm>
              <a:off x="7089" y="144370"/>
              <a:ext cx="1848" cy="4244"/>
              <a:chOff x="12852" y="40272"/>
              <a:chExt cx="1848" cy="4244"/>
            </a:xfrm>
          </p:grpSpPr>
          <p:sp>
            <p:nvSpPr>
              <p:cNvPr id="1073744595" name="Freeform 48"/>
              <p:cNvSpPr/>
              <p:nvPr/>
            </p:nvSpPr>
            <p:spPr>
              <a:xfrm>
                <a:off x="13316" y="40516"/>
                <a:ext cx="434" cy="4001"/>
              </a:xfrm>
              <a:custGeom>
                <a:avLst/>
                <a:gdLst/>
                <a:ahLst/>
                <a:cxnLst>
                  <a:cxn ang="0">
                    <a:pos x="0" y="0"/>
                  </a:cxn>
                  <a:cxn ang="0">
                    <a:pos x="89858" y="117260"/>
                  </a:cxn>
                  <a:cxn ang="0">
                    <a:pos x="219193" y="1089165"/>
                  </a:cxn>
                  <a:cxn ang="0">
                    <a:pos x="120312" y="1781451"/>
                  </a:cxn>
                  <a:cxn ang="0">
                    <a:pos x="45117" y="2540635"/>
                  </a:cxn>
                </a:cxnLst>
                <a:pathLst>
                  <a:path w="734" h="6760">
                    <a:moveTo>
                      <a:pt x="0" y="0"/>
                    </a:moveTo>
                    <a:cubicBezTo>
                      <a:pt x="150" y="78"/>
                      <a:pt x="150" y="99"/>
                      <a:pt x="239" y="312"/>
                    </a:cubicBezTo>
                    <a:cubicBezTo>
                      <a:pt x="1037" y="1984"/>
                      <a:pt x="645" y="1536"/>
                      <a:pt x="583" y="2898"/>
                    </a:cubicBezTo>
                    <a:cubicBezTo>
                      <a:pt x="487" y="3669"/>
                      <a:pt x="397" y="4095"/>
                      <a:pt x="320" y="4740"/>
                    </a:cubicBezTo>
                    <a:cubicBezTo>
                      <a:pt x="205" y="5450"/>
                      <a:pt x="187" y="6087"/>
                      <a:pt x="120" y="6760"/>
                    </a:cubicBezTo>
                  </a:path>
                </a:pathLst>
              </a:custGeom>
              <a:noFill/>
              <a:ln w="9525" cap="flat" cmpd="sng">
                <a:solidFill>
                  <a:srgbClr val="000000"/>
                </a:solidFill>
                <a:prstDash val="solid"/>
                <a:round/>
                <a:headEnd type="none" w="med" len="med"/>
                <a:tailEnd type="none" w="med" len="med"/>
              </a:ln>
            </p:spPr>
            <p:txBody>
              <a:bodyPr/>
              <a:p>
                <a:endParaRPr lang="en-US"/>
              </a:p>
            </p:txBody>
          </p:sp>
          <p:grpSp>
            <p:nvGrpSpPr>
              <p:cNvPr id="1073744596" name="Group 1073744595"/>
              <p:cNvGrpSpPr/>
              <p:nvPr/>
            </p:nvGrpSpPr>
            <p:grpSpPr>
              <a:xfrm>
                <a:off x="12852" y="40272"/>
                <a:ext cx="1848" cy="4184"/>
                <a:chOff x="12852" y="40272"/>
                <a:chExt cx="1848" cy="4184"/>
              </a:xfrm>
            </p:grpSpPr>
            <p:grpSp>
              <p:nvGrpSpPr>
                <p:cNvPr id="1073744597" name="Group 1073744596"/>
                <p:cNvGrpSpPr/>
                <p:nvPr/>
              </p:nvGrpSpPr>
              <p:grpSpPr>
                <a:xfrm>
                  <a:off x="12852" y="40272"/>
                  <a:ext cx="1848" cy="4184"/>
                  <a:chOff x="12852" y="40272"/>
                  <a:chExt cx="1848" cy="4184"/>
                </a:xfrm>
              </p:grpSpPr>
              <p:sp>
                <p:nvSpPr>
                  <p:cNvPr id="1073744598" name="Freeform 49"/>
                  <p:cNvSpPr/>
                  <p:nvPr/>
                </p:nvSpPr>
                <p:spPr>
                  <a:xfrm>
                    <a:off x="12881" y="41368"/>
                    <a:ext cx="360" cy="3089"/>
                  </a:xfrm>
                  <a:custGeom>
                    <a:avLst/>
                    <a:gdLst/>
                    <a:ahLst/>
                    <a:cxnLst>
                      <a:cxn ang="0">
                        <a:pos x="75197" y="0"/>
                      </a:cxn>
                      <a:cxn ang="0">
                        <a:pos x="218072" y="774084"/>
                      </a:cxn>
                      <a:cxn ang="0">
                        <a:pos x="33462" y="1471512"/>
                      </a:cxn>
                      <a:cxn ang="0">
                        <a:pos x="0" y="1961515"/>
                      </a:cxn>
                    </a:cxnLst>
                    <a:pathLst>
                      <a:path w="609" h="5220">
                        <a:moveTo>
                          <a:pt x="200" y="0"/>
                        </a:moveTo>
                        <a:cubicBezTo>
                          <a:pt x="474" y="696"/>
                          <a:pt x="688" y="1556"/>
                          <a:pt x="580" y="2060"/>
                        </a:cubicBezTo>
                        <a:cubicBezTo>
                          <a:pt x="430" y="2674"/>
                          <a:pt x="123" y="3276"/>
                          <a:pt x="89" y="3916"/>
                        </a:cubicBezTo>
                        <a:lnTo>
                          <a:pt x="0" y="5220"/>
                        </a:ln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1073744599" name="Group 1073744598"/>
                  <p:cNvGrpSpPr/>
                  <p:nvPr/>
                </p:nvGrpSpPr>
                <p:grpSpPr>
                  <a:xfrm>
                    <a:off x="12852" y="40272"/>
                    <a:ext cx="1848" cy="4148"/>
                    <a:chOff x="12852" y="40272"/>
                    <a:chExt cx="1848" cy="4148"/>
                  </a:xfrm>
                </p:grpSpPr>
                <p:sp>
                  <p:nvSpPr>
                    <p:cNvPr id="1073744600" name="Freeform 44"/>
                    <p:cNvSpPr/>
                    <p:nvPr/>
                  </p:nvSpPr>
                  <p:spPr>
                    <a:xfrm>
                      <a:off x="13019" y="40340"/>
                      <a:ext cx="708" cy="371"/>
                    </a:xfrm>
                    <a:custGeom>
                      <a:avLst/>
                      <a:gdLst/>
                      <a:ahLst/>
                      <a:cxnLst>
                        <a:cxn ang="0">
                          <a:pos x="0" y="235585"/>
                        </a:cxn>
                        <a:cxn ang="0">
                          <a:pos x="449580" y="0"/>
                        </a:cxn>
                      </a:cxnLst>
                      <a:pathLst>
                        <a:path w="760095" h="398145">
                          <a:moveTo>
                            <a:pt x="0" y="398145"/>
                          </a:moveTo>
                          <a:lnTo>
                            <a:pt x="760095" y="0"/>
                          </a:lnTo>
                        </a:path>
                      </a:pathLst>
                    </a:custGeom>
                    <a:solidFill>
                      <a:srgbClr val="ED7D31"/>
                    </a:solidFill>
                    <a:ln w="38100" cap="flat" cmpd="sng">
                      <a:solidFill>
                        <a:srgbClr val="AFABAB"/>
                      </a:solidFill>
                      <a:prstDash val="solid"/>
                      <a:round/>
                      <a:headEnd type="none" w="med" len="med"/>
                      <a:tailEnd type="none" w="med" len="med"/>
                    </a:ln>
                  </p:spPr>
                  <p:txBody>
                    <a:bodyPr/>
                    <a:p>
                      <a:endParaRPr lang="en-US"/>
                    </a:p>
                  </p:txBody>
                </p:sp>
                <p:grpSp>
                  <p:nvGrpSpPr>
                    <p:cNvPr id="1073744601" name="Group 1073744600"/>
                    <p:cNvGrpSpPr/>
                    <p:nvPr/>
                  </p:nvGrpSpPr>
                  <p:grpSpPr>
                    <a:xfrm>
                      <a:off x="12852" y="40272"/>
                      <a:ext cx="1848" cy="4149"/>
                      <a:chOff x="12852" y="40272"/>
                      <a:chExt cx="1848" cy="4149"/>
                    </a:xfrm>
                  </p:grpSpPr>
                  <p:sp>
                    <p:nvSpPr>
                      <p:cNvPr id="1073744602" name="Freeform 43"/>
                      <p:cNvSpPr/>
                      <p:nvPr/>
                    </p:nvSpPr>
                    <p:spPr>
                      <a:xfrm>
                        <a:off x="13681" y="40272"/>
                        <a:ext cx="613" cy="249"/>
                      </a:xfrm>
                      <a:custGeom>
                        <a:avLst/>
                        <a:gdLst/>
                        <a:ahLst/>
                        <a:cxnLst>
                          <a:cxn ang="0">
                            <a:pos x="0" y="0"/>
                          </a:cxn>
                          <a:cxn ang="0">
                            <a:pos x="389255" y="82445"/>
                          </a:cxn>
                        </a:cxnLst>
                        <a:pathLst>
                          <a:path w="1035" h="421">
                            <a:moveTo>
                              <a:pt x="0" y="0"/>
                            </a:moveTo>
                            <a:cubicBezTo>
                              <a:pt x="560" y="693"/>
                              <a:pt x="949" y="352"/>
                              <a:pt x="1035" y="219"/>
                            </a:cubicBez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1073744603" name="Group 1073744602"/>
                      <p:cNvGrpSpPr/>
                      <p:nvPr/>
                    </p:nvGrpSpPr>
                    <p:grpSpPr>
                      <a:xfrm>
                        <a:off x="12852" y="40521"/>
                        <a:ext cx="1848" cy="3900"/>
                        <a:chOff x="12852" y="40521"/>
                        <a:chExt cx="1848" cy="3900"/>
                      </a:xfrm>
                    </p:grpSpPr>
                    <p:sp>
                      <p:nvSpPr>
                        <p:cNvPr id="1073744604" name="Freeform 47"/>
                        <p:cNvSpPr/>
                        <p:nvPr/>
                      </p:nvSpPr>
                      <p:spPr>
                        <a:xfrm>
                          <a:off x="14071" y="40521"/>
                          <a:ext cx="189" cy="3901"/>
                        </a:xfrm>
                        <a:custGeom>
                          <a:avLst/>
                          <a:gdLst/>
                          <a:ahLst/>
                          <a:cxnLst>
                            <a:cxn ang="0">
                              <a:pos x="0" y="0"/>
                            </a:cxn>
                            <a:cxn ang="0">
                              <a:pos x="74115" y="370198"/>
                            </a:cxn>
                            <a:cxn ang="0">
                              <a:pos x="48156" y="925684"/>
                            </a:cxn>
                            <a:cxn ang="0">
                              <a:pos x="45899" y="1703664"/>
                            </a:cxn>
                            <a:cxn ang="0">
                              <a:pos x="37998" y="2477135"/>
                            </a:cxn>
                          </a:cxnLst>
                          <a:pathLst>
                            <a:path w="319" h="6591">
                              <a:moveTo>
                                <a:pt x="0" y="0"/>
                              </a:moveTo>
                              <a:lnTo>
                                <a:pt x="197" y="985"/>
                              </a:lnTo>
                              <a:cubicBezTo>
                                <a:pt x="459" y="1859"/>
                                <a:pt x="235" y="1994"/>
                                <a:pt x="128" y="2463"/>
                              </a:cubicBezTo>
                              <a:cubicBezTo>
                                <a:pt x="-136" y="3322"/>
                                <a:pt x="155" y="3879"/>
                                <a:pt x="122" y="4533"/>
                              </a:cubicBezTo>
                              <a:cubicBezTo>
                                <a:pt x="129" y="5317"/>
                                <a:pt x="110" y="5875"/>
                                <a:pt x="101" y="6591"/>
                              </a:cubicBez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1073744605" name="Group 1073744604"/>
                        <p:cNvGrpSpPr/>
                        <p:nvPr/>
                      </p:nvGrpSpPr>
                      <p:grpSpPr>
                        <a:xfrm>
                          <a:off x="12852" y="41410"/>
                          <a:ext cx="1849" cy="2215"/>
                          <a:chOff x="12852" y="41410"/>
                          <a:chExt cx="1849" cy="2215"/>
                        </a:xfrm>
                      </p:grpSpPr>
                      <p:sp>
                        <p:nvSpPr>
                          <p:cNvPr id="1073744606" name="Freeform 50"/>
                          <p:cNvSpPr/>
                          <p:nvPr/>
                        </p:nvSpPr>
                        <p:spPr>
                          <a:xfrm>
                            <a:off x="12975" y="41410"/>
                            <a:ext cx="1726" cy="141"/>
                          </a:xfrm>
                          <a:custGeom>
                            <a:avLst/>
                            <a:gdLst/>
                            <a:ahLst/>
                            <a:cxnLst>
                              <a:cxn ang="0">
                                <a:pos x="0" y="65082"/>
                              </a:cxn>
                              <a:cxn ang="0">
                                <a:pos x="599668" y="59815"/>
                              </a:cxn>
                              <a:cxn ang="0">
                                <a:pos x="1096010" y="0"/>
                              </a:cxn>
                            </a:cxnLst>
                            <a:pathLst>
                              <a:path w="2917" h="238">
                                <a:moveTo>
                                  <a:pt x="0" y="173"/>
                                </a:moveTo>
                                <a:cubicBezTo>
                                  <a:pt x="378" y="248"/>
                                  <a:pt x="846" y="276"/>
                                  <a:pt x="1596" y="159"/>
                                </a:cubicBezTo>
                                <a:lnTo>
                                  <a:pt x="2917" y="0"/>
                                </a:lnTo>
                              </a:path>
                            </a:pathLst>
                          </a:custGeom>
                          <a:noFill/>
                          <a:ln w="38100" cap="flat" cmpd="sng">
                            <a:solidFill>
                              <a:srgbClr val="AFABAB"/>
                            </a:solidFill>
                            <a:prstDash val="solid"/>
                            <a:round/>
                            <a:headEnd type="none" w="med" len="med"/>
                            <a:tailEnd type="none" w="med" len="med"/>
                          </a:ln>
                        </p:spPr>
                        <p:txBody>
                          <a:bodyPr/>
                          <a:p>
                            <a:endParaRPr lang="en-US"/>
                          </a:p>
                        </p:txBody>
                      </p:sp>
                      <p:sp>
                        <p:nvSpPr>
                          <p:cNvPr id="1073744607" name="Freeform 51"/>
                          <p:cNvSpPr/>
                          <p:nvPr/>
                        </p:nvSpPr>
                        <p:spPr>
                          <a:xfrm>
                            <a:off x="13170" y="42443"/>
                            <a:ext cx="1254" cy="83"/>
                          </a:xfrm>
                          <a:custGeom>
                            <a:avLst/>
                            <a:gdLst/>
                            <a:ahLst/>
                            <a:cxnLst>
                              <a:cxn ang="0">
                                <a:pos x="0" y="20705"/>
                              </a:cxn>
                              <a:cxn ang="0">
                                <a:pos x="796290" y="0"/>
                              </a:cxn>
                            </a:cxnLst>
                            <a:pathLst>
                              <a:path w="2119" h="141">
                                <a:moveTo>
                                  <a:pt x="0" y="55"/>
                                </a:moveTo>
                                <a:cubicBezTo>
                                  <a:pt x="736" y="220"/>
                                  <a:pt x="1438" y="117"/>
                                  <a:pt x="2119" y="0"/>
                                </a:cubicBezTo>
                              </a:path>
                            </a:pathLst>
                          </a:custGeom>
                          <a:noFill/>
                          <a:ln w="38100" cap="flat" cmpd="sng">
                            <a:solidFill>
                              <a:srgbClr val="AFABAB"/>
                            </a:solidFill>
                            <a:prstDash val="solid"/>
                            <a:round/>
                            <a:headEnd type="none" w="med" len="med"/>
                            <a:tailEnd type="none" w="med" len="med"/>
                          </a:ln>
                        </p:spPr>
                        <p:txBody>
                          <a:bodyPr/>
                          <a:p>
                            <a:endParaRPr lang="en-US"/>
                          </a:p>
                        </p:txBody>
                      </p:sp>
                      <p:sp>
                        <p:nvSpPr>
                          <p:cNvPr id="1073744608" name="Freeform 52"/>
                          <p:cNvSpPr/>
                          <p:nvPr/>
                        </p:nvSpPr>
                        <p:spPr>
                          <a:xfrm>
                            <a:off x="12852" y="43495"/>
                            <a:ext cx="1759" cy="131"/>
                          </a:xfrm>
                          <a:custGeom>
                            <a:avLst/>
                            <a:gdLst/>
                            <a:ahLst/>
                            <a:cxnLst>
                              <a:cxn ang="0">
                                <a:pos x="0" y="31005"/>
                              </a:cxn>
                              <a:cxn ang="0">
                                <a:pos x="597367" y="75244"/>
                              </a:cxn>
                              <a:cxn ang="0">
                                <a:pos x="1116965" y="0"/>
                              </a:cxn>
                            </a:cxnLst>
                            <a:pathLst>
                              <a:path w="2973" h="221">
                                <a:moveTo>
                                  <a:pt x="0" y="82"/>
                                </a:moveTo>
                                <a:cubicBezTo>
                                  <a:pt x="283" y="220"/>
                                  <a:pt x="1039" y="247"/>
                                  <a:pt x="1590" y="199"/>
                                </a:cubicBezTo>
                                <a:lnTo>
                                  <a:pt x="2973" y="0"/>
                                </a:lnTo>
                              </a:path>
                            </a:pathLst>
                          </a:custGeom>
                          <a:noFill/>
                          <a:ln w="38100" cap="flat" cmpd="sng">
                            <a:solidFill>
                              <a:srgbClr val="AFABAB"/>
                            </a:solidFill>
                            <a:prstDash val="solid"/>
                            <a:round/>
                            <a:headEnd type="none" w="med" len="med"/>
                            <a:tailEnd type="none" w="med" len="med"/>
                          </a:ln>
                        </p:spPr>
                        <p:txBody>
                          <a:bodyPr/>
                          <a:p>
                            <a:endParaRPr lang="en-US"/>
                          </a:p>
                        </p:txBody>
                      </p:sp>
                    </p:grpSp>
                  </p:grpSp>
                </p:grpSp>
              </p:grpSp>
            </p:grpSp>
            <p:sp>
              <p:nvSpPr>
                <p:cNvPr id="1073744609" name="Freeform 9"/>
                <p:cNvSpPr/>
                <p:nvPr/>
              </p:nvSpPr>
              <p:spPr>
                <a:xfrm>
                  <a:off x="12928" y="40664"/>
                  <a:ext cx="240" cy="745"/>
                </a:xfrm>
                <a:custGeom>
                  <a:avLst/>
                  <a:gdLst/>
                  <a:ahLst/>
                  <a:cxnLst>
                    <a:cxn ang="0">
                      <a:pos x="30103" y="0"/>
                    </a:cxn>
                    <a:cxn ang="0">
                      <a:pos x="149389" y="314130"/>
                    </a:cxn>
                    <a:cxn ang="0">
                      <a:pos x="59831" y="467438"/>
                    </a:cxn>
                    <a:cxn ang="0">
                      <a:pos x="0" y="472323"/>
                    </a:cxn>
                  </a:cxnLst>
                  <a:pathLst>
                    <a:path w="405" h="1259">
                      <a:moveTo>
                        <a:pt x="80" y="0"/>
                      </a:moveTo>
                      <a:cubicBezTo>
                        <a:pt x="412" y="65"/>
                        <a:pt x="421" y="556"/>
                        <a:pt x="397" y="836"/>
                      </a:cubicBezTo>
                      <a:cubicBezTo>
                        <a:pt x="373" y="1116"/>
                        <a:pt x="159" y="1250"/>
                        <a:pt x="159" y="1244"/>
                      </a:cubicBezTo>
                      <a:cubicBezTo>
                        <a:pt x="74" y="1257"/>
                        <a:pt x="92" y="1263"/>
                        <a:pt x="0" y="1257"/>
                      </a:cubicBezTo>
                    </a:path>
                  </a:pathLst>
                </a:custGeom>
                <a:noFill/>
                <a:ln w="38100" cap="flat" cmpd="sng">
                  <a:solidFill>
                    <a:srgbClr val="AFABAB"/>
                  </a:solidFill>
                  <a:prstDash val="solid"/>
                  <a:miter/>
                  <a:headEnd type="none" w="med" len="med"/>
                  <a:tailEnd type="none" w="med" len="med"/>
                </a:ln>
              </p:spPr>
              <p:txBody>
                <a:bodyPr/>
                <a:p>
                  <a:endParaRPr lang="en-US"/>
                </a:p>
              </p:txBody>
            </p:sp>
          </p:grpSp>
        </p:grpSp>
        <p:sp>
          <p:nvSpPr>
            <p:cNvPr id="1073744613" name="Freeform 46"/>
            <p:cNvSpPr/>
            <p:nvPr/>
          </p:nvSpPr>
          <p:spPr>
            <a:xfrm>
              <a:off x="8875" y="144618"/>
              <a:ext cx="31" cy="527"/>
            </a:xfrm>
            <a:custGeom>
              <a:avLst/>
              <a:gdLst/>
              <a:ahLst/>
              <a:cxnLst>
                <a:cxn ang="0">
                  <a:pos x="1157" y="0"/>
                </a:cxn>
                <a:cxn ang="0">
                  <a:pos x="20070" y="334645"/>
                </a:cxn>
              </a:cxnLst>
              <a:pathLst>
                <a:path w="52" h="891">
                  <a:moveTo>
                    <a:pt x="3" y="0"/>
                  </a:moveTo>
                  <a:cubicBezTo>
                    <a:pt x="-7" y="307"/>
                    <a:pt x="13" y="574"/>
                    <a:pt x="52" y="891"/>
                  </a:cubicBezTo>
                </a:path>
              </a:pathLst>
            </a:custGeom>
            <a:noFill/>
            <a:ln w="9525" cap="flat" cmpd="sng">
              <a:solidFill>
                <a:srgbClr val="000000"/>
              </a:solidFill>
              <a:prstDash val="solid"/>
              <a:round/>
              <a:headEnd type="none" w="med" len="med"/>
              <a:tailEnd type="none" w="med" len="med"/>
            </a:ln>
          </p:spPr>
          <p:txBody>
            <a:bodyPr/>
            <a:p>
              <a:endParaRPr lang="en-US"/>
            </a:p>
          </p:txBody>
        </p:sp>
      </p:grpSp>
      <p:grpSp>
        <p:nvGrpSpPr>
          <p:cNvPr id="71" name="Group 70"/>
          <p:cNvGrpSpPr/>
          <p:nvPr/>
        </p:nvGrpSpPr>
        <p:grpSpPr>
          <a:xfrm rot="0">
            <a:off x="6682740" y="422275"/>
            <a:ext cx="2292350" cy="5522595"/>
            <a:chOff x="1272" y="1100"/>
            <a:chExt cx="5672" cy="13658"/>
          </a:xfrm>
        </p:grpSpPr>
        <p:grpSp>
          <p:nvGrpSpPr>
            <p:cNvPr id="70" name="Group 69"/>
            <p:cNvGrpSpPr/>
            <p:nvPr/>
          </p:nvGrpSpPr>
          <p:grpSpPr>
            <a:xfrm>
              <a:off x="1272" y="1100"/>
              <a:ext cx="5673" cy="13658"/>
              <a:chOff x="1272" y="1100"/>
              <a:chExt cx="5673" cy="13658"/>
            </a:xfrm>
          </p:grpSpPr>
          <p:sp>
            <p:nvSpPr>
              <p:cNvPr id="12" name="Freeform 39"/>
              <p:cNvSpPr/>
              <p:nvPr/>
            </p:nvSpPr>
            <p:spPr>
              <a:xfrm flipH="1">
                <a:off x="1272" y="1100"/>
                <a:ext cx="5673" cy="13658"/>
              </a:xfrm>
              <a:custGeom>
                <a:avLst/>
                <a:gdLst>
                  <a:gd name="connsiteX0" fmla="*/ 1900 w 5673"/>
                  <a:gd name="connsiteY0" fmla="*/ 276 h 13657"/>
                  <a:gd name="connsiteX1" fmla="*/ 3278 w 5673"/>
                  <a:gd name="connsiteY1" fmla="*/ 34 h 13657"/>
                  <a:gd name="connsiteX2" fmla="*/ 4060 w 5673"/>
                  <a:gd name="connsiteY2" fmla="*/ 981 h 13657"/>
                  <a:gd name="connsiteX3" fmla="*/ 5596 w 5673"/>
                  <a:gd name="connsiteY3" fmla="*/ 1656 h 13657"/>
                  <a:gd name="connsiteX4" fmla="*/ 5506 w 5673"/>
                  <a:gd name="connsiteY4" fmla="*/ 3443 h 13657"/>
                  <a:gd name="connsiteX5" fmla="*/ 4921 w 5673"/>
                  <a:gd name="connsiteY5" fmla="*/ 6703 h 13657"/>
                  <a:gd name="connsiteX6" fmla="*/ 5461 w 5673"/>
                  <a:gd name="connsiteY6" fmla="*/ 9709 h 13657"/>
                  <a:gd name="connsiteX7" fmla="*/ 5459 w 5673"/>
                  <a:gd name="connsiteY7" fmla="*/ 13131 h 13657"/>
                  <a:gd name="connsiteX8" fmla="*/ 4 w 5673"/>
                  <a:gd name="connsiteY8" fmla="*/ 13469 h 13657"/>
                  <a:gd name="connsiteX9" fmla="*/ 708 w 5673"/>
                  <a:gd name="connsiteY9" fmla="*/ 8860 h 13657"/>
                  <a:gd name="connsiteX10" fmla="*/ 830 w 5673"/>
                  <a:gd name="connsiteY10" fmla="*/ 5838 h 13657"/>
                  <a:gd name="connsiteX11" fmla="*/ 342 w 5673"/>
                  <a:gd name="connsiteY11" fmla="*/ 4283 h 13657"/>
                  <a:gd name="connsiteX12" fmla="*/ 403 w 5673"/>
                  <a:gd name="connsiteY12" fmla="*/ 2390 h 13657"/>
                  <a:gd name="connsiteX13" fmla="*/ 2161 w 5673"/>
                  <a:gd name="connsiteY13" fmla="*/ 1401 h 13657"/>
                  <a:gd name="connsiteX14" fmla="*/ 1900 w 5673"/>
                  <a:gd name="connsiteY14" fmla="*/ 276 h 1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pathLst>
                  <a:path w="5673" h="13658">
                    <a:moveTo>
                      <a:pt x="1900" y="276"/>
                    </a:moveTo>
                    <a:cubicBezTo>
                      <a:pt x="2255" y="106"/>
                      <a:pt x="2696" y="-78"/>
                      <a:pt x="3278" y="34"/>
                    </a:cubicBezTo>
                    <a:cubicBezTo>
                      <a:pt x="3304" y="341"/>
                      <a:pt x="3867" y="950"/>
                      <a:pt x="4060" y="981"/>
                    </a:cubicBezTo>
                    <a:lnTo>
                      <a:pt x="5596" y="1656"/>
                    </a:lnTo>
                    <a:cubicBezTo>
                      <a:pt x="5746" y="2256"/>
                      <a:pt x="5656" y="2797"/>
                      <a:pt x="5506" y="3443"/>
                    </a:cubicBezTo>
                    <a:cubicBezTo>
                      <a:pt x="5368" y="4465"/>
                      <a:pt x="5100" y="4656"/>
                      <a:pt x="4921" y="6703"/>
                    </a:cubicBezTo>
                    <a:cubicBezTo>
                      <a:pt x="4778" y="7887"/>
                      <a:pt x="5359" y="8337"/>
                      <a:pt x="5461" y="9709"/>
                    </a:cubicBezTo>
                    <a:lnTo>
                      <a:pt x="5459" y="13131"/>
                    </a:lnTo>
                    <a:cubicBezTo>
                      <a:pt x="3866" y="13457"/>
                      <a:pt x="1938" y="13922"/>
                      <a:pt x="4" y="13469"/>
                    </a:cubicBezTo>
                    <a:cubicBezTo>
                      <a:pt x="-30" y="11702"/>
                      <a:pt x="150" y="10249"/>
                      <a:pt x="708" y="8860"/>
                    </a:cubicBezTo>
                    <a:cubicBezTo>
                      <a:pt x="1243" y="7805"/>
                      <a:pt x="1133" y="7164"/>
                      <a:pt x="830" y="5838"/>
                    </a:cubicBezTo>
                    <a:lnTo>
                      <a:pt x="342" y="4283"/>
                    </a:lnTo>
                    <a:lnTo>
                      <a:pt x="403" y="2390"/>
                    </a:lnTo>
                    <a:lnTo>
                      <a:pt x="2161" y="1401"/>
                    </a:lnTo>
                    <a:cubicBezTo>
                      <a:pt x="2461" y="1181"/>
                      <a:pt x="2011" y="679"/>
                      <a:pt x="1900" y="276"/>
                    </a:cubicBezTo>
                    <a:close/>
                  </a:path>
                </a:pathLst>
              </a:custGeom>
              <a:solidFill>
                <a:srgbClr val="DAE3F3"/>
              </a:solidFill>
              <a:ln w="9525" cap="flat" cmpd="sng">
                <a:solidFill>
                  <a:srgbClr val="000000"/>
                </a:solidFill>
                <a:prstDash val="solid"/>
                <a:round/>
                <a:headEnd type="none" w="med" len="med"/>
                <a:tailEnd type="none" w="med" len="med"/>
              </a:ln>
            </p:spPr>
            <p:txBody>
              <a:bodyPr/>
              <a:p>
                <a:endParaRPr lang="en-US"/>
              </a:p>
            </p:txBody>
          </p:sp>
          <p:grpSp>
            <p:nvGrpSpPr>
              <p:cNvPr id="69" name="Group 68"/>
              <p:cNvGrpSpPr/>
              <p:nvPr/>
            </p:nvGrpSpPr>
            <p:grpSpPr>
              <a:xfrm>
                <a:off x="1597" y="1914"/>
                <a:ext cx="5349" cy="12837"/>
                <a:chOff x="1597" y="1914"/>
                <a:chExt cx="5349" cy="12837"/>
              </a:xfrm>
            </p:grpSpPr>
            <p:grpSp>
              <p:nvGrpSpPr>
                <p:cNvPr id="13" name="Group 12"/>
                <p:cNvGrpSpPr/>
                <p:nvPr/>
              </p:nvGrpSpPr>
              <p:grpSpPr>
                <a:xfrm rot="0" flipH="1">
                  <a:off x="5958" y="3447"/>
                  <a:ext cx="988" cy="1975"/>
                  <a:chOff x="12787" y="40693"/>
                  <a:chExt cx="334" cy="668"/>
                </a:xfrm>
              </p:grpSpPr>
              <p:sp>
                <p:nvSpPr>
                  <p:cNvPr id="14" name="Oval 41"/>
                  <p:cNvSpPr/>
                  <p:nvPr/>
                </p:nvSpPr>
                <p:spPr>
                  <a:xfrm>
                    <a:off x="12787" y="40693"/>
                    <a:ext cx="334" cy="669"/>
                  </a:xfrm>
                  <a:prstGeom prst="ellipse">
                    <a:avLst/>
                  </a:prstGeom>
                  <a:solidFill>
                    <a:srgbClr val="DAE3F3"/>
                  </a:solidFill>
                  <a:ln w="9525" cap="flat" cmpd="sng">
                    <a:solidFill>
                      <a:srgbClr val="000000"/>
                    </a:solidFill>
                    <a:prstDash val="solid"/>
                    <a:round/>
                    <a:headEnd type="none" w="med" len="med"/>
                    <a:tailEnd type="none" w="med" len="med"/>
                  </a:ln>
                </p:spPr>
                <p:txBody>
                  <a:bodyPr/>
                  <a:p>
                    <a:endParaRPr lang="en-US"/>
                  </a:p>
                </p:txBody>
              </p:sp>
              <p:sp>
                <p:nvSpPr>
                  <p:cNvPr id="15" name="Oval 19"/>
                  <p:cNvSpPr/>
                  <p:nvPr/>
                </p:nvSpPr>
                <p:spPr>
                  <a:xfrm>
                    <a:off x="12876" y="40931"/>
                    <a:ext cx="137" cy="205"/>
                  </a:xfrm>
                  <a:prstGeom prst="ellipse">
                    <a:avLst/>
                  </a:prstGeom>
                  <a:solidFill>
                    <a:srgbClr val="5B9BD5"/>
                  </a:solidFill>
                  <a:ln w="12700" cap="flat" cmpd="sng">
                    <a:solidFill>
                      <a:srgbClr val="41719C"/>
                    </a:solidFill>
                    <a:prstDash val="solid"/>
                    <a:miter/>
                    <a:headEnd type="none" w="med" len="med"/>
                    <a:tailEnd type="none" w="med" len="med"/>
                  </a:ln>
                </p:spPr>
                <p:txBody>
                  <a:bodyPr/>
                  <a:p>
                    <a:endParaRPr lang="en-US"/>
                  </a:p>
                </p:txBody>
              </p:sp>
            </p:grpSp>
            <p:sp>
              <p:nvSpPr>
                <p:cNvPr id="16" name="Freeform 48"/>
                <p:cNvSpPr/>
                <p:nvPr/>
              </p:nvSpPr>
              <p:spPr>
                <a:xfrm flipH="1">
                  <a:off x="4476" y="2923"/>
                  <a:ext cx="950" cy="11829"/>
                </a:xfrm>
                <a:custGeom>
                  <a:avLst/>
                  <a:gdLst>
                    <a:gd name="connsiteX0" fmla="*/ 0 w 950"/>
                    <a:gd name="connsiteY0" fmla="*/ 0 h 11829"/>
                    <a:gd name="connsiteX1" fmla="*/ 418 w 950"/>
                    <a:gd name="connsiteY1" fmla="*/ 546 h 11829"/>
                    <a:gd name="connsiteX2" fmla="*/ 950 w 950"/>
                    <a:gd name="connsiteY2" fmla="*/ 5935 h 11829"/>
                    <a:gd name="connsiteX3" fmla="*/ 559 w 950"/>
                    <a:gd name="connsiteY3" fmla="*/ 8294 h 11829"/>
                    <a:gd name="connsiteX4" fmla="*/ 210 w 950"/>
                    <a:gd name="connsiteY4" fmla="*/ 11829 h 11829"/>
                  </a:gdLst>
                  <a:ahLst/>
                  <a:cxnLst>
                    <a:cxn ang="0">
                      <a:pos x="connsiteX0" y="connsiteY0"/>
                    </a:cxn>
                    <a:cxn ang="0">
                      <a:pos x="connsiteX1" y="connsiteY1"/>
                    </a:cxn>
                    <a:cxn ang="0">
                      <a:pos x="connsiteX2" y="connsiteY2"/>
                    </a:cxn>
                    <a:cxn ang="0">
                      <a:pos x="connsiteX3" y="connsiteY3"/>
                    </a:cxn>
                    <a:cxn ang="0">
                      <a:pos x="connsiteX4" y="connsiteY4"/>
                    </a:cxn>
                  </a:cxnLst>
                  <a:pathLst>
                    <a:path w="950" h="11829">
                      <a:moveTo>
                        <a:pt x="0" y="0"/>
                      </a:moveTo>
                      <a:cubicBezTo>
                        <a:pt x="262" y="136"/>
                        <a:pt x="262" y="173"/>
                        <a:pt x="418" y="546"/>
                      </a:cubicBezTo>
                      <a:cubicBezTo>
                        <a:pt x="1196" y="3249"/>
                        <a:pt x="793" y="3472"/>
                        <a:pt x="950" y="5935"/>
                      </a:cubicBezTo>
                      <a:cubicBezTo>
                        <a:pt x="782" y="7284"/>
                        <a:pt x="694" y="7166"/>
                        <a:pt x="559" y="8294"/>
                      </a:cubicBezTo>
                      <a:cubicBezTo>
                        <a:pt x="358" y="9537"/>
                        <a:pt x="327" y="10651"/>
                        <a:pt x="210" y="11829"/>
                      </a:cubicBezTo>
                    </a:path>
                  </a:pathLst>
                </a:custGeom>
                <a:noFill/>
                <a:ln w="9525" cap="flat" cmpd="sng">
                  <a:solidFill>
                    <a:srgbClr val="000000"/>
                  </a:solidFill>
                  <a:prstDash val="solid"/>
                  <a:round/>
                  <a:headEnd type="none" w="med" len="med"/>
                  <a:tailEnd type="none" w="med" len="med"/>
                </a:ln>
              </p:spPr>
              <p:txBody>
                <a:bodyPr/>
                <a:p>
                  <a:endParaRPr lang="en-US"/>
                </a:p>
              </p:txBody>
            </p:sp>
            <p:sp>
              <p:nvSpPr>
                <p:cNvPr id="17" name="Freeform 44"/>
                <p:cNvSpPr/>
                <p:nvPr/>
              </p:nvSpPr>
              <p:spPr>
                <a:xfrm flipH="1">
                  <a:off x="4495" y="2421"/>
                  <a:ext cx="1782" cy="1026"/>
                </a:xfrm>
                <a:custGeom>
                  <a:avLst/>
                  <a:gdLst>
                    <a:gd name="connsiteX0" fmla="*/ 0 w 1894"/>
                    <a:gd name="connsiteY0" fmla="*/ 1175 h 1175"/>
                    <a:gd name="connsiteX1" fmla="*/ 1894 w 1894"/>
                    <a:gd name="connsiteY1" fmla="*/ 0 h 1175"/>
                  </a:gdLst>
                  <a:ahLst/>
                  <a:cxnLst>
                    <a:cxn ang="0">
                      <a:pos x="connsiteX0" y="connsiteY0"/>
                    </a:cxn>
                    <a:cxn ang="0">
                      <a:pos x="connsiteX1" y="connsiteY1"/>
                    </a:cxn>
                  </a:cxnLst>
                  <a:pathLst>
                    <a:path w="1894" h="1175">
                      <a:moveTo>
                        <a:pt x="0" y="1175"/>
                      </a:moveTo>
                      <a:lnTo>
                        <a:pt x="1894" y="0"/>
                      </a:lnTo>
                    </a:path>
                  </a:pathLst>
                </a:custGeom>
                <a:solidFill>
                  <a:srgbClr val="ED7D31"/>
                </a:solidFill>
                <a:ln w="38100" cap="flat" cmpd="sng">
                  <a:solidFill>
                    <a:srgbClr val="AFABAB"/>
                  </a:solidFill>
                  <a:prstDash val="solid"/>
                  <a:round/>
                  <a:headEnd type="none" w="med" len="med"/>
                  <a:tailEnd type="none" w="med" len="med"/>
                </a:ln>
              </p:spPr>
              <p:txBody>
                <a:bodyPr/>
                <a:p>
                  <a:endParaRPr lang="en-US"/>
                </a:p>
              </p:txBody>
            </p:sp>
            <p:sp>
              <p:nvSpPr>
                <p:cNvPr id="18" name="Freeform 47"/>
                <p:cNvSpPr/>
                <p:nvPr/>
              </p:nvSpPr>
              <p:spPr>
                <a:xfrm flipH="1">
                  <a:off x="3109" y="2300"/>
                  <a:ext cx="410" cy="12283"/>
                </a:xfrm>
                <a:custGeom>
                  <a:avLst/>
                  <a:gdLst>
                    <a:gd name="connsiteX0" fmla="*/ 0 w 409"/>
                    <a:gd name="connsiteY0" fmla="*/ 0 h 12283"/>
                    <a:gd name="connsiteX1" fmla="*/ 276 w 409"/>
                    <a:gd name="connsiteY1" fmla="*/ 3577 h 12283"/>
                    <a:gd name="connsiteX2" fmla="*/ 39 w 409"/>
                    <a:gd name="connsiteY2" fmla="*/ 6509 h 12283"/>
                    <a:gd name="connsiteX3" fmla="*/ 398 w 409"/>
                    <a:gd name="connsiteY3" fmla="*/ 9679 h 12283"/>
                    <a:gd name="connsiteX4" fmla="*/ 311 w 409"/>
                    <a:gd name="connsiteY4" fmla="*/ 12283 h 12283"/>
                  </a:gdLst>
                  <a:ahLst/>
                  <a:cxnLst>
                    <a:cxn ang="0">
                      <a:pos x="connsiteX0" y="connsiteY0"/>
                    </a:cxn>
                    <a:cxn ang="0">
                      <a:pos x="connsiteX1" y="connsiteY1"/>
                    </a:cxn>
                    <a:cxn ang="0">
                      <a:pos x="connsiteX2" y="connsiteY2"/>
                    </a:cxn>
                    <a:cxn ang="0">
                      <a:pos x="connsiteX3" y="connsiteY3"/>
                    </a:cxn>
                    <a:cxn ang="0">
                      <a:pos x="connsiteX4" y="connsiteY4"/>
                    </a:cxn>
                  </a:cxnLst>
                  <a:pathLst>
                    <a:path w="410" h="12283">
                      <a:moveTo>
                        <a:pt x="0" y="0"/>
                      </a:moveTo>
                      <a:cubicBezTo>
                        <a:pt x="224" y="629"/>
                        <a:pt x="398" y="1832"/>
                        <a:pt x="276" y="3577"/>
                      </a:cubicBezTo>
                      <a:cubicBezTo>
                        <a:pt x="154" y="4753"/>
                        <a:pt x="32" y="5633"/>
                        <a:pt x="39" y="6509"/>
                      </a:cubicBezTo>
                      <a:cubicBezTo>
                        <a:pt x="240" y="8121"/>
                        <a:pt x="464" y="8535"/>
                        <a:pt x="398" y="9679"/>
                      </a:cubicBezTo>
                      <a:cubicBezTo>
                        <a:pt x="411" y="11051"/>
                        <a:pt x="331" y="11030"/>
                        <a:pt x="311" y="12283"/>
                      </a:cubicBezTo>
                    </a:path>
                  </a:pathLst>
                </a:custGeom>
                <a:noFill/>
                <a:ln w="38100" cap="flat" cmpd="sng">
                  <a:solidFill>
                    <a:srgbClr val="AFABAB"/>
                  </a:solidFill>
                  <a:prstDash val="solid"/>
                  <a:round/>
                  <a:headEnd type="none" w="med" len="med"/>
                  <a:tailEnd type="none" w="med" len="med"/>
                </a:ln>
              </p:spPr>
              <p:txBody>
                <a:bodyPr/>
                <a:p>
                  <a:endParaRPr lang="en-US"/>
                </a:p>
              </p:txBody>
            </p:sp>
            <p:grpSp>
              <p:nvGrpSpPr>
                <p:cNvPr id="19" name="Group 18"/>
                <p:cNvGrpSpPr/>
                <p:nvPr/>
              </p:nvGrpSpPr>
              <p:grpSpPr>
                <a:xfrm rot="0" flipH="1">
                  <a:off x="1597" y="5629"/>
                  <a:ext cx="5201" cy="6489"/>
                  <a:chOff x="12852" y="41431"/>
                  <a:chExt cx="1759" cy="2195"/>
                </a:xfrm>
              </p:grpSpPr>
              <p:sp>
                <p:nvSpPr>
                  <p:cNvPr id="20" name="Freeform 50"/>
                  <p:cNvSpPr/>
                  <p:nvPr/>
                </p:nvSpPr>
                <p:spPr>
                  <a:xfrm>
                    <a:off x="12961" y="41431"/>
                    <a:ext cx="1584" cy="122"/>
                  </a:xfrm>
                  <a:custGeom>
                    <a:avLst/>
                    <a:gdLst>
                      <a:gd name="connsiteX0" fmla="*/ 0 w 4684"/>
                      <a:gd name="connsiteY0" fmla="*/ 254 h 361"/>
                      <a:gd name="connsiteX1" fmla="*/ 2834 w 4684"/>
                      <a:gd name="connsiteY1" fmla="*/ 216 h 361"/>
                      <a:gd name="connsiteX2" fmla="*/ 4684 w 4684"/>
                      <a:gd name="connsiteY2" fmla="*/ 0 h 361"/>
                    </a:gdLst>
                    <a:ahLst/>
                    <a:cxnLst>
                      <a:cxn ang="0">
                        <a:pos x="connsiteX0" y="connsiteY0"/>
                      </a:cxn>
                      <a:cxn ang="0">
                        <a:pos x="connsiteX1" y="connsiteY1"/>
                      </a:cxn>
                      <a:cxn ang="0">
                        <a:pos x="connsiteX2" y="connsiteY2"/>
                      </a:cxn>
                    </a:cxnLst>
                    <a:pathLst>
                      <a:path w="4684" h="361">
                        <a:moveTo>
                          <a:pt x="0" y="254"/>
                        </a:moveTo>
                        <a:cubicBezTo>
                          <a:pt x="661" y="385"/>
                          <a:pt x="1522" y="421"/>
                          <a:pt x="2834" y="216"/>
                        </a:cubicBezTo>
                        <a:lnTo>
                          <a:pt x="4684" y="0"/>
                        </a:lnTo>
                      </a:path>
                    </a:pathLst>
                  </a:custGeom>
                  <a:noFill/>
                  <a:ln w="38100" cap="flat" cmpd="sng">
                    <a:solidFill>
                      <a:srgbClr val="AFABAB"/>
                    </a:solidFill>
                    <a:prstDash val="solid"/>
                    <a:round/>
                    <a:headEnd type="none" w="med" len="med"/>
                    <a:tailEnd type="none" w="med" len="med"/>
                  </a:ln>
                </p:spPr>
                <p:txBody>
                  <a:bodyPr/>
                  <a:p>
                    <a:endParaRPr lang="en-US"/>
                  </a:p>
                </p:txBody>
              </p:sp>
              <p:sp>
                <p:nvSpPr>
                  <p:cNvPr id="21" name="Freeform 51"/>
                  <p:cNvSpPr/>
                  <p:nvPr/>
                </p:nvSpPr>
                <p:spPr>
                  <a:xfrm>
                    <a:off x="13170" y="42443"/>
                    <a:ext cx="1254" cy="83"/>
                  </a:xfrm>
                  <a:custGeom>
                    <a:avLst/>
                    <a:gdLst/>
                    <a:ahLst/>
                    <a:cxnLst>
                      <a:cxn ang="0">
                        <a:pos x="0" y="20705"/>
                      </a:cxn>
                      <a:cxn ang="0">
                        <a:pos x="796290" y="0"/>
                      </a:cxn>
                    </a:cxnLst>
                    <a:pathLst>
                      <a:path w="2119" h="141">
                        <a:moveTo>
                          <a:pt x="0" y="55"/>
                        </a:moveTo>
                        <a:cubicBezTo>
                          <a:pt x="736" y="220"/>
                          <a:pt x="1438" y="117"/>
                          <a:pt x="2119" y="0"/>
                        </a:cubicBezTo>
                      </a:path>
                    </a:pathLst>
                  </a:custGeom>
                  <a:noFill/>
                  <a:ln w="38100" cap="flat" cmpd="sng">
                    <a:solidFill>
                      <a:srgbClr val="AFABAB"/>
                    </a:solidFill>
                    <a:prstDash val="solid"/>
                    <a:round/>
                    <a:headEnd type="none" w="med" len="med"/>
                    <a:tailEnd type="none" w="med" len="med"/>
                  </a:ln>
                </p:spPr>
                <p:txBody>
                  <a:bodyPr/>
                  <a:p>
                    <a:endParaRPr lang="en-US"/>
                  </a:p>
                </p:txBody>
              </p:sp>
              <p:sp>
                <p:nvSpPr>
                  <p:cNvPr id="22" name="Freeform 52"/>
                  <p:cNvSpPr/>
                  <p:nvPr/>
                </p:nvSpPr>
                <p:spPr>
                  <a:xfrm>
                    <a:off x="12852" y="43495"/>
                    <a:ext cx="1759" cy="131"/>
                  </a:xfrm>
                  <a:custGeom>
                    <a:avLst/>
                    <a:gdLst/>
                    <a:ahLst/>
                    <a:cxnLst>
                      <a:cxn ang="0">
                        <a:pos x="0" y="31005"/>
                      </a:cxn>
                      <a:cxn ang="0">
                        <a:pos x="597367" y="75244"/>
                      </a:cxn>
                      <a:cxn ang="0">
                        <a:pos x="1116965" y="0"/>
                      </a:cxn>
                    </a:cxnLst>
                    <a:pathLst>
                      <a:path w="2973" h="221">
                        <a:moveTo>
                          <a:pt x="0" y="82"/>
                        </a:moveTo>
                        <a:cubicBezTo>
                          <a:pt x="283" y="220"/>
                          <a:pt x="1039" y="247"/>
                          <a:pt x="1590" y="199"/>
                        </a:cubicBezTo>
                        <a:lnTo>
                          <a:pt x="2973" y="0"/>
                        </a:lnTo>
                      </a:path>
                    </a:pathLst>
                  </a:custGeom>
                  <a:noFill/>
                  <a:ln w="38100" cap="flat" cmpd="sng">
                    <a:solidFill>
                      <a:srgbClr val="AFABAB"/>
                    </a:solidFill>
                    <a:prstDash val="solid"/>
                    <a:round/>
                    <a:headEnd type="none" w="med" len="med"/>
                    <a:tailEnd type="none" w="med" len="med"/>
                  </a:ln>
                </p:spPr>
                <p:txBody>
                  <a:bodyPr/>
                  <a:p>
                    <a:endParaRPr lang="en-US"/>
                  </a:p>
                </p:txBody>
              </p:sp>
            </p:grpSp>
            <p:sp>
              <p:nvSpPr>
                <p:cNvPr id="23" name="Freeform 22"/>
                <p:cNvSpPr/>
                <p:nvPr/>
              </p:nvSpPr>
              <p:spPr>
                <a:xfrm>
                  <a:off x="3069" y="1914"/>
                  <a:ext cx="1611" cy="507"/>
                </a:xfrm>
                <a:custGeom>
                  <a:avLst/>
                  <a:gdLst>
                    <a:gd name="connsiteX0" fmla="*/ 0 w 1611"/>
                    <a:gd name="connsiteY0" fmla="*/ 0 h 506"/>
                    <a:gd name="connsiteX1" fmla="*/ 1611 w 1611"/>
                    <a:gd name="connsiteY1" fmla="*/ 470 h 506"/>
                  </a:gdLst>
                  <a:ahLst/>
                  <a:cxnLst>
                    <a:cxn ang="0">
                      <a:pos x="connsiteX0" y="connsiteY0"/>
                    </a:cxn>
                    <a:cxn ang="0">
                      <a:pos x="connsiteX1" y="connsiteY1"/>
                    </a:cxn>
                  </a:cxnLst>
                  <a:rect l="l" t="t" r="r" b="b"/>
                  <a:pathLst>
                    <a:path w="1611" h="507">
                      <a:moveTo>
                        <a:pt x="0" y="0"/>
                      </a:moveTo>
                      <a:cubicBezTo>
                        <a:pt x="-23" y="354"/>
                        <a:pt x="879" y="604"/>
                        <a:pt x="1611" y="470"/>
                      </a:cubicBezTo>
                    </a:path>
                  </a:pathLst>
                </a:custGeom>
                <a:no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8" name="Freeform 47"/>
                <p:cNvSpPr/>
                <p:nvPr/>
              </p:nvSpPr>
              <p:spPr>
                <a:xfrm flipH="1">
                  <a:off x="2151" y="2430"/>
                  <a:ext cx="371" cy="12163"/>
                </a:xfrm>
                <a:custGeom>
                  <a:avLst/>
                  <a:gdLst>
                    <a:gd name="connsiteX0" fmla="*/ 317 w 371"/>
                    <a:gd name="connsiteY0" fmla="*/ 0 h 12163"/>
                    <a:gd name="connsiteX1" fmla="*/ 237 w 371"/>
                    <a:gd name="connsiteY1" fmla="*/ 3457 h 12163"/>
                    <a:gd name="connsiteX2" fmla="*/ 0 w 371"/>
                    <a:gd name="connsiteY2" fmla="*/ 6389 h 12163"/>
                    <a:gd name="connsiteX3" fmla="*/ 359 w 371"/>
                    <a:gd name="connsiteY3" fmla="*/ 9559 h 12163"/>
                    <a:gd name="connsiteX4" fmla="*/ 272 w 371"/>
                    <a:gd name="connsiteY4" fmla="*/ 12163 h 12163"/>
                  </a:gdLst>
                  <a:ahLst/>
                  <a:cxnLst>
                    <a:cxn ang="0">
                      <a:pos x="connsiteX0" y="connsiteY0"/>
                    </a:cxn>
                    <a:cxn ang="0">
                      <a:pos x="connsiteX1" y="connsiteY1"/>
                    </a:cxn>
                    <a:cxn ang="0">
                      <a:pos x="connsiteX2" y="connsiteY2"/>
                    </a:cxn>
                    <a:cxn ang="0">
                      <a:pos x="connsiteX3" y="connsiteY3"/>
                    </a:cxn>
                    <a:cxn ang="0">
                      <a:pos x="connsiteX4" y="connsiteY4"/>
                    </a:cxn>
                  </a:cxnLst>
                  <a:pathLst>
                    <a:path w="371" h="12163">
                      <a:moveTo>
                        <a:pt x="317" y="0"/>
                      </a:moveTo>
                      <a:cubicBezTo>
                        <a:pt x="407" y="855"/>
                        <a:pt x="359" y="1712"/>
                        <a:pt x="237" y="3457"/>
                      </a:cubicBezTo>
                      <a:cubicBezTo>
                        <a:pt x="115" y="4633"/>
                        <a:pt x="-7" y="5513"/>
                        <a:pt x="0" y="6389"/>
                      </a:cubicBezTo>
                      <a:cubicBezTo>
                        <a:pt x="201" y="8001"/>
                        <a:pt x="425" y="8415"/>
                        <a:pt x="359" y="9559"/>
                      </a:cubicBezTo>
                      <a:cubicBezTo>
                        <a:pt x="372" y="10931"/>
                        <a:pt x="292" y="10910"/>
                        <a:pt x="272" y="12163"/>
                      </a:cubicBezTo>
                    </a:path>
                  </a:pathLst>
                </a:custGeom>
                <a:noFill/>
                <a:ln w="38100" cap="flat" cmpd="sng">
                  <a:solidFill>
                    <a:srgbClr val="AFABAB"/>
                  </a:solidFill>
                  <a:prstDash val="solid"/>
                  <a:round/>
                  <a:headEnd type="none" w="med" len="med"/>
                  <a:tailEnd type="none" w="med" len="med"/>
                </a:ln>
              </p:spPr>
              <p:txBody>
                <a:bodyPr/>
                <a:p>
                  <a:endParaRPr lang="en-US"/>
                </a:p>
              </p:txBody>
            </p:sp>
          </p:grpSp>
        </p:grpSp>
        <p:sp>
          <p:nvSpPr>
            <p:cNvPr id="24" name="Freeform 49"/>
            <p:cNvSpPr/>
            <p:nvPr/>
          </p:nvSpPr>
          <p:spPr>
            <a:xfrm flipH="1">
              <a:off x="5648" y="5443"/>
              <a:ext cx="1064" cy="9132"/>
            </a:xfrm>
            <a:custGeom>
              <a:avLst/>
              <a:gdLst/>
              <a:ahLst/>
              <a:cxnLst>
                <a:cxn ang="0">
                  <a:pos x="75197" y="0"/>
                </a:cxn>
                <a:cxn ang="0">
                  <a:pos x="218072" y="774084"/>
                </a:cxn>
                <a:cxn ang="0">
                  <a:pos x="33462" y="1471512"/>
                </a:cxn>
                <a:cxn ang="0">
                  <a:pos x="0" y="1961515"/>
                </a:cxn>
              </a:cxnLst>
              <a:pathLst>
                <a:path w="609" h="5220">
                  <a:moveTo>
                    <a:pt x="200" y="0"/>
                  </a:moveTo>
                  <a:cubicBezTo>
                    <a:pt x="474" y="696"/>
                    <a:pt x="688" y="1556"/>
                    <a:pt x="580" y="2060"/>
                  </a:cubicBezTo>
                  <a:cubicBezTo>
                    <a:pt x="430" y="2674"/>
                    <a:pt x="123" y="3276"/>
                    <a:pt x="89" y="3916"/>
                  </a:cubicBezTo>
                  <a:lnTo>
                    <a:pt x="0" y="5220"/>
                  </a:lnTo>
                </a:path>
              </a:pathLst>
            </a:custGeom>
            <a:noFill/>
            <a:ln w="38100" cap="flat" cmpd="sng">
              <a:solidFill>
                <a:srgbClr val="AFABAB"/>
              </a:solidFill>
              <a:prstDash val="solid"/>
              <a:round/>
              <a:headEnd type="none" w="med" len="med"/>
              <a:tailEnd type="none" w="med" len="med"/>
            </a:ln>
          </p:spPr>
          <p:txBody>
            <a:bodyPr/>
            <a:p>
              <a:endParaRPr lang="en-US"/>
            </a:p>
          </p:txBody>
        </p:sp>
        <p:sp>
          <p:nvSpPr>
            <p:cNvPr id="25" name="Freeform 9"/>
            <p:cNvSpPr/>
            <p:nvPr/>
          </p:nvSpPr>
          <p:spPr>
            <a:xfrm flipH="1">
              <a:off x="5864" y="3361"/>
              <a:ext cx="710" cy="2203"/>
            </a:xfrm>
            <a:custGeom>
              <a:avLst/>
              <a:gdLst/>
              <a:ahLst/>
              <a:cxnLst>
                <a:cxn ang="0">
                  <a:pos x="30103" y="0"/>
                </a:cxn>
                <a:cxn ang="0">
                  <a:pos x="149389" y="314130"/>
                </a:cxn>
                <a:cxn ang="0">
                  <a:pos x="59831" y="467438"/>
                </a:cxn>
                <a:cxn ang="0">
                  <a:pos x="0" y="472323"/>
                </a:cxn>
              </a:cxnLst>
              <a:pathLst>
                <a:path w="405" h="1259">
                  <a:moveTo>
                    <a:pt x="80" y="0"/>
                  </a:moveTo>
                  <a:cubicBezTo>
                    <a:pt x="412" y="65"/>
                    <a:pt x="421" y="556"/>
                    <a:pt x="397" y="836"/>
                  </a:cubicBezTo>
                  <a:cubicBezTo>
                    <a:pt x="373" y="1116"/>
                    <a:pt x="159" y="1250"/>
                    <a:pt x="159" y="1244"/>
                  </a:cubicBezTo>
                  <a:cubicBezTo>
                    <a:pt x="74" y="1257"/>
                    <a:pt x="92" y="1263"/>
                    <a:pt x="0" y="1257"/>
                  </a:cubicBezTo>
                </a:path>
              </a:pathLst>
            </a:custGeom>
            <a:noFill/>
            <a:ln w="38100" cap="flat" cmpd="sng">
              <a:solidFill>
                <a:srgbClr val="AFABAB"/>
              </a:solidFill>
              <a:prstDash val="solid"/>
              <a:miter/>
              <a:headEnd type="none" w="med" len="med"/>
              <a:tailEnd type="none" w="med" len="med"/>
            </a:ln>
          </p:spPr>
          <p:txBody>
            <a:bodyPr/>
            <a:p>
              <a:endParaRPr lang="en-US"/>
            </a:p>
          </p:txBody>
        </p:sp>
      </p:grpSp>
      <p:grpSp>
        <p:nvGrpSpPr>
          <p:cNvPr id="47" name="Group 46"/>
          <p:cNvGrpSpPr/>
          <p:nvPr/>
        </p:nvGrpSpPr>
        <p:grpSpPr>
          <a:xfrm>
            <a:off x="9469755" y="911860"/>
            <a:ext cx="1705610" cy="5435600"/>
            <a:chOff x="10179" y="1844"/>
            <a:chExt cx="2686" cy="8560"/>
          </a:xfrm>
        </p:grpSpPr>
        <p:grpSp>
          <p:nvGrpSpPr>
            <p:cNvPr id="33" name="Group 32"/>
            <p:cNvGrpSpPr/>
            <p:nvPr/>
          </p:nvGrpSpPr>
          <p:grpSpPr>
            <a:xfrm>
              <a:off x="10179" y="1844"/>
              <a:ext cx="2686" cy="8560"/>
              <a:chOff x="10179" y="1844"/>
              <a:chExt cx="2686" cy="8560"/>
            </a:xfrm>
          </p:grpSpPr>
          <p:sp>
            <p:nvSpPr>
              <p:cNvPr id="5" name="Freeform 4"/>
              <p:cNvSpPr/>
              <p:nvPr/>
            </p:nvSpPr>
            <p:spPr>
              <a:xfrm>
                <a:off x="10179" y="1844"/>
                <a:ext cx="2687" cy="8561"/>
              </a:xfrm>
              <a:custGeom>
                <a:avLst/>
                <a:gdLst>
                  <a:gd name="connsiteX0" fmla="*/ 2579 w 2939"/>
                  <a:gd name="connsiteY0" fmla="*/ 504 h 9267"/>
                  <a:gd name="connsiteX1" fmla="*/ 2818 w 2939"/>
                  <a:gd name="connsiteY1" fmla="*/ 1721 h 9267"/>
                  <a:gd name="connsiteX2" fmla="*/ 2560 w 2939"/>
                  <a:gd name="connsiteY2" fmla="*/ 4487 h 9267"/>
                  <a:gd name="connsiteX3" fmla="*/ 2666 w 2939"/>
                  <a:gd name="connsiteY3" fmla="*/ 9136 h 9267"/>
                  <a:gd name="connsiteX4" fmla="*/ 24 w 2939"/>
                  <a:gd name="connsiteY4" fmla="*/ 9068 h 9267"/>
                  <a:gd name="connsiteX5" fmla="*/ 513 w 2939"/>
                  <a:gd name="connsiteY5" fmla="*/ 5135 h 9267"/>
                  <a:gd name="connsiteX6" fmla="*/ 261 w 2939"/>
                  <a:gd name="connsiteY6" fmla="*/ 2243 h 9267"/>
                  <a:gd name="connsiteX7" fmla="*/ 354 w 2939"/>
                  <a:gd name="connsiteY7" fmla="*/ 781 h 9267"/>
                  <a:gd name="connsiteX8" fmla="*/ 1733 w 2939"/>
                  <a:gd name="connsiteY8" fmla="*/ 0 h 9267"/>
                  <a:gd name="connsiteX9" fmla="*/ 2579 w 2939"/>
                  <a:gd name="connsiteY9" fmla="*/ 504 h 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9" h="9267">
                    <a:moveTo>
                      <a:pt x="2579" y="504"/>
                    </a:moveTo>
                    <a:cubicBezTo>
                      <a:pt x="2639" y="987"/>
                      <a:pt x="2740" y="1397"/>
                      <a:pt x="2818" y="1721"/>
                    </a:cubicBezTo>
                    <a:cubicBezTo>
                      <a:pt x="3219" y="3108"/>
                      <a:pt x="2493" y="3202"/>
                      <a:pt x="2560" y="4487"/>
                    </a:cubicBezTo>
                    <a:cubicBezTo>
                      <a:pt x="2804" y="5840"/>
                      <a:pt x="2629" y="7815"/>
                      <a:pt x="2666" y="9136"/>
                    </a:cubicBezTo>
                    <a:cubicBezTo>
                      <a:pt x="1419" y="9394"/>
                      <a:pt x="777" y="9217"/>
                      <a:pt x="24" y="9068"/>
                    </a:cubicBezTo>
                    <a:cubicBezTo>
                      <a:pt x="-86" y="7406"/>
                      <a:pt x="205" y="5680"/>
                      <a:pt x="513" y="5135"/>
                    </a:cubicBezTo>
                    <a:cubicBezTo>
                      <a:pt x="1042" y="4122"/>
                      <a:pt x="362" y="2814"/>
                      <a:pt x="261" y="2243"/>
                    </a:cubicBezTo>
                    <a:cubicBezTo>
                      <a:pt x="859" y="2274"/>
                      <a:pt x="852" y="850"/>
                      <a:pt x="354" y="781"/>
                    </a:cubicBezTo>
                    <a:lnTo>
                      <a:pt x="1733" y="0"/>
                    </a:lnTo>
                    <a:cubicBezTo>
                      <a:pt x="1904" y="202"/>
                      <a:pt x="2206" y="463"/>
                      <a:pt x="2579" y="504"/>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7" name="Freeform 6"/>
              <p:cNvSpPr/>
              <p:nvPr/>
            </p:nvSpPr>
            <p:spPr>
              <a:xfrm>
                <a:off x="10387" y="3882"/>
                <a:ext cx="616" cy="6386"/>
              </a:xfrm>
              <a:custGeom>
                <a:avLst/>
                <a:gdLst>
                  <a:gd name="connsiteX0" fmla="*/ 199 w 674"/>
                  <a:gd name="connsiteY0" fmla="*/ 0 h 6913"/>
                  <a:gd name="connsiteX1" fmla="*/ 617 w 674"/>
                  <a:gd name="connsiteY1" fmla="*/ 1449 h 6913"/>
                  <a:gd name="connsiteX2" fmla="*/ 362 w 674"/>
                  <a:gd name="connsiteY2" fmla="*/ 3371 h 6913"/>
                  <a:gd name="connsiteX3" fmla="*/ 11 w 674"/>
                  <a:gd name="connsiteY3" fmla="*/ 5349 h 6913"/>
                  <a:gd name="connsiteX4" fmla="*/ 0 w 674"/>
                  <a:gd name="connsiteY4" fmla="*/ 6913 h 6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 h="6913">
                    <a:moveTo>
                      <a:pt x="199" y="0"/>
                    </a:moveTo>
                    <a:cubicBezTo>
                      <a:pt x="382" y="541"/>
                      <a:pt x="376" y="384"/>
                      <a:pt x="617" y="1449"/>
                    </a:cubicBezTo>
                    <a:cubicBezTo>
                      <a:pt x="729" y="1996"/>
                      <a:pt x="693" y="2583"/>
                      <a:pt x="362" y="3371"/>
                    </a:cubicBezTo>
                    <a:cubicBezTo>
                      <a:pt x="105" y="4036"/>
                      <a:pt x="52" y="4649"/>
                      <a:pt x="11" y="5349"/>
                    </a:cubicBezTo>
                    <a:lnTo>
                      <a:pt x="0" y="6913"/>
                    </a:ln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2" name="Group 31"/>
            <p:cNvGrpSpPr/>
            <p:nvPr/>
          </p:nvGrpSpPr>
          <p:grpSpPr>
            <a:xfrm>
              <a:off x="10790" y="4222"/>
              <a:ext cx="1091" cy="3764"/>
              <a:chOff x="10790" y="4222"/>
              <a:chExt cx="1091" cy="3764"/>
            </a:xfrm>
          </p:grpSpPr>
          <p:sp>
            <p:nvSpPr>
              <p:cNvPr id="8" name="Freeform 7"/>
              <p:cNvSpPr/>
              <p:nvPr/>
            </p:nvSpPr>
            <p:spPr>
              <a:xfrm>
                <a:off x="10790" y="4222"/>
                <a:ext cx="892" cy="430"/>
              </a:xfrm>
              <a:custGeom>
                <a:avLst/>
                <a:gdLst>
                  <a:gd name="connisteX0" fmla="*/ 0 w 619125"/>
                  <a:gd name="connsiteY0" fmla="*/ 295275 h 295275"/>
                  <a:gd name="connisteX1" fmla="*/ 619125 w 619125"/>
                  <a:gd name="connsiteY1" fmla="*/ 0 h 295275"/>
                </a:gdLst>
                <a:ahLst/>
                <a:cxnLst>
                  <a:cxn ang="0">
                    <a:pos x="connisteX0" y="connsiteY0"/>
                  </a:cxn>
                  <a:cxn ang="0">
                    <a:pos x="connisteX1" y="connsiteY1"/>
                  </a:cxn>
                </a:cxnLst>
                <a:rect l="l" t="t" r="r" b="b"/>
                <a:pathLst>
                  <a:path w="619125" h="295275">
                    <a:moveTo>
                      <a:pt x="0" y="295275"/>
                    </a:moveTo>
                    <a:lnTo>
                      <a:pt x="619125" y="0"/>
                    </a:lnTo>
                  </a:path>
                </a:pathLst>
              </a:custGeom>
              <a:no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 name="Freeform 8"/>
              <p:cNvSpPr/>
              <p:nvPr/>
            </p:nvSpPr>
            <p:spPr>
              <a:xfrm>
                <a:off x="11567" y="4402"/>
                <a:ext cx="315" cy="3585"/>
              </a:xfrm>
              <a:custGeom>
                <a:avLst/>
                <a:gdLst>
                  <a:gd name="connsiteX0" fmla="*/ 335 w 343"/>
                  <a:gd name="connsiteY0" fmla="*/ 0 h 3881"/>
                  <a:gd name="connsiteX1" fmla="*/ 0 w 343"/>
                  <a:gd name="connsiteY1" fmla="*/ 3881 h 3881"/>
                </a:gdLst>
                <a:ahLst/>
                <a:cxnLst>
                  <a:cxn ang="0">
                    <a:pos x="connsiteX0" y="connsiteY0"/>
                  </a:cxn>
                  <a:cxn ang="0">
                    <a:pos x="connsiteX1" y="connsiteY1"/>
                  </a:cxn>
                </a:cxnLst>
                <a:rect l="l" t="t" r="r" b="b"/>
                <a:pathLst>
                  <a:path w="344" h="3881">
                    <a:moveTo>
                      <a:pt x="335" y="0"/>
                    </a:moveTo>
                    <a:cubicBezTo>
                      <a:pt x="405" y="1856"/>
                      <a:pt x="45" y="2621"/>
                      <a:pt x="0" y="3881"/>
                    </a:cubicBezTo>
                  </a:path>
                </a:pathLst>
              </a:custGeom>
              <a:no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sp>
        <p:nvSpPr>
          <p:cNvPr id="26" name="Freeform 25"/>
          <p:cNvSpPr/>
          <p:nvPr/>
        </p:nvSpPr>
        <p:spPr>
          <a:xfrm>
            <a:off x="7400290" y="911860"/>
            <a:ext cx="1602740" cy="5415280"/>
          </a:xfrm>
          <a:custGeom>
            <a:avLst/>
            <a:gdLst>
              <a:gd name="connsiteX0" fmla="*/ 268 w 2766"/>
              <a:gd name="connsiteY0" fmla="*/ 0 h 9159"/>
              <a:gd name="connsiteX1" fmla="*/ 1143 w 2766"/>
              <a:gd name="connsiteY1" fmla="*/ 57 h 9159"/>
              <a:gd name="connsiteX2" fmla="*/ 2310 w 2766"/>
              <a:gd name="connsiteY2" fmla="*/ 732 h 9159"/>
              <a:gd name="connsiteX3" fmla="*/ 2432 w 2766"/>
              <a:gd name="connsiteY3" fmla="*/ 2189 h 9159"/>
              <a:gd name="connsiteX4" fmla="*/ 2010 w 2766"/>
              <a:gd name="connsiteY4" fmla="*/ 3723 h 9159"/>
              <a:gd name="connsiteX5" fmla="*/ 2456 w 2766"/>
              <a:gd name="connsiteY5" fmla="*/ 5853 h 9159"/>
              <a:gd name="connsiteX6" fmla="*/ 2767 w 2766"/>
              <a:gd name="connsiteY6" fmla="*/ 9030 h 9159"/>
              <a:gd name="connsiteX7" fmla="*/ 126 w 2766"/>
              <a:gd name="connsiteY7" fmla="*/ 9075 h 9159"/>
              <a:gd name="connsiteX8" fmla="*/ 17 w 2766"/>
              <a:gd name="connsiteY8" fmla="*/ 6127 h 9159"/>
              <a:gd name="connsiteX9" fmla="*/ 136 w 2766"/>
              <a:gd name="connsiteY9" fmla="*/ 2785 h 9159"/>
              <a:gd name="connsiteX10" fmla="*/ 268 w 2766"/>
              <a:gd name="connsiteY10" fmla="*/ 0 h 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7" h="9159">
                <a:moveTo>
                  <a:pt x="268" y="0"/>
                </a:moveTo>
                <a:cubicBezTo>
                  <a:pt x="579" y="77"/>
                  <a:pt x="830" y="128"/>
                  <a:pt x="1143" y="57"/>
                </a:cubicBezTo>
                <a:lnTo>
                  <a:pt x="2310" y="732"/>
                </a:lnTo>
                <a:cubicBezTo>
                  <a:pt x="1830" y="986"/>
                  <a:pt x="1840" y="2208"/>
                  <a:pt x="2432" y="2189"/>
                </a:cubicBezTo>
                <a:cubicBezTo>
                  <a:pt x="2291" y="2700"/>
                  <a:pt x="2100" y="3220"/>
                  <a:pt x="2010" y="3723"/>
                </a:cubicBezTo>
                <a:cubicBezTo>
                  <a:pt x="1814" y="4720"/>
                  <a:pt x="2272" y="5116"/>
                  <a:pt x="2456" y="5853"/>
                </a:cubicBezTo>
                <a:cubicBezTo>
                  <a:pt x="2766" y="7045"/>
                  <a:pt x="2679" y="7964"/>
                  <a:pt x="2767" y="9030"/>
                </a:cubicBezTo>
                <a:cubicBezTo>
                  <a:pt x="1867" y="9189"/>
                  <a:pt x="1078" y="9198"/>
                  <a:pt x="126" y="9075"/>
                </a:cubicBezTo>
                <a:cubicBezTo>
                  <a:pt x="71" y="8051"/>
                  <a:pt x="-42" y="7558"/>
                  <a:pt x="17" y="6127"/>
                </a:cubicBezTo>
                <a:cubicBezTo>
                  <a:pt x="89" y="4921"/>
                  <a:pt x="449" y="4926"/>
                  <a:pt x="136" y="2785"/>
                </a:cubicBezTo>
                <a:cubicBezTo>
                  <a:pt x="66" y="2017"/>
                  <a:pt x="-66" y="1195"/>
                  <a:pt x="268" y="0"/>
                </a:cubicBezTo>
                <a:close/>
              </a:path>
            </a:pathLst>
          </a:cu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27"/>
          <p:cNvSpPr/>
          <p:nvPr/>
        </p:nvSpPr>
        <p:spPr>
          <a:xfrm>
            <a:off x="7992745" y="2623185"/>
            <a:ext cx="164465" cy="2058035"/>
          </a:xfrm>
          <a:custGeom>
            <a:avLst/>
            <a:gdLst>
              <a:gd name="connsiteX0" fmla="*/ 80 w 284"/>
              <a:gd name="connsiteY0" fmla="*/ 0 h 3481"/>
              <a:gd name="connsiteX1" fmla="*/ 284 w 284"/>
              <a:gd name="connsiteY1" fmla="*/ 3481 h 3481"/>
            </a:gdLst>
            <a:ahLst/>
            <a:cxnLst>
              <a:cxn ang="0">
                <a:pos x="connsiteX0" y="connsiteY0"/>
              </a:cxn>
              <a:cxn ang="0">
                <a:pos x="connsiteX1" y="connsiteY1"/>
              </a:cxn>
            </a:cxnLst>
            <a:rect l="l" t="t" r="r" b="b"/>
            <a:pathLst>
              <a:path w="284" h="3481">
                <a:moveTo>
                  <a:pt x="80" y="0"/>
                </a:moveTo>
                <a:cubicBezTo>
                  <a:pt x="-161" y="1944"/>
                  <a:pt x="210" y="2278"/>
                  <a:pt x="284" y="3481"/>
                </a:cubicBezTo>
              </a:path>
            </a:pathLst>
          </a:custGeom>
          <a:no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45" name="Group 44"/>
          <p:cNvGrpSpPr/>
          <p:nvPr/>
        </p:nvGrpSpPr>
        <p:grpSpPr>
          <a:xfrm>
            <a:off x="10857230" y="1235075"/>
            <a:ext cx="295275" cy="4609465"/>
            <a:chOff x="12364" y="2353"/>
            <a:chExt cx="465" cy="7259"/>
          </a:xfrm>
        </p:grpSpPr>
        <p:sp>
          <p:nvSpPr>
            <p:cNvPr id="35" name="Oval 34"/>
            <p:cNvSpPr/>
            <p:nvPr/>
          </p:nvSpPr>
          <p:spPr>
            <a:xfrm>
              <a:off x="12379" y="2353"/>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6" name="Oval 35"/>
            <p:cNvSpPr/>
            <p:nvPr/>
          </p:nvSpPr>
          <p:spPr>
            <a:xfrm>
              <a:off x="12707" y="3992"/>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Oval 36"/>
            <p:cNvSpPr/>
            <p:nvPr/>
          </p:nvSpPr>
          <p:spPr>
            <a:xfrm>
              <a:off x="12364" y="5933"/>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8" name="Oval 37"/>
            <p:cNvSpPr/>
            <p:nvPr/>
          </p:nvSpPr>
          <p:spPr>
            <a:xfrm>
              <a:off x="12470" y="7941"/>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2" name="Oval 41"/>
            <p:cNvSpPr/>
            <p:nvPr/>
          </p:nvSpPr>
          <p:spPr>
            <a:xfrm>
              <a:off x="12470" y="9492"/>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46" name="Group 45"/>
          <p:cNvGrpSpPr/>
          <p:nvPr/>
        </p:nvGrpSpPr>
        <p:grpSpPr>
          <a:xfrm>
            <a:off x="7425055" y="980440"/>
            <a:ext cx="243205" cy="4883150"/>
            <a:chOff x="15814" y="1987"/>
            <a:chExt cx="383" cy="7690"/>
          </a:xfrm>
        </p:grpSpPr>
        <p:sp>
          <p:nvSpPr>
            <p:cNvPr id="39" name="Oval 38"/>
            <p:cNvSpPr/>
            <p:nvPr/>
          </p:nvSpPr>
          <p:spPr>
            <a:xfrm>
              <a:off x="15814" y="7941"/>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Oval 39"/>
            <p:cNvSpPr/>
            <p:nvPr/>
          </p:nvSpPr>
          <p:spPr>
            <a:xfrm>
              <a:off x="16075" y="5975"/>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1" name="Oval 40"/>
            <p:cNvSpPr/>
            <p:nvPr/>
          </p:nvSpPr>
          <p:spPr>
            <a:xfrm>
              <a:off x="15884" y="4047"/>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Oval 42"/>
            <p:cNvSpPr/>
            <p:nvPr/>
          </p:nvSpPr>
          <p:spPr>
            <a:xfrm>
              <a:off x="15883" y="9557"/>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4" name="Oval 43"/>
            <p:cNvSpPr/>
            <p:nvPr/>
          </p:nvSpPr>
          <p:spPr>
            <a:xfrm>
              <a:off x="16006" y="1987"/>
              <a:ext cx="122" cy="12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97" name="Group 96"/>
          <p:cNvGrpSpPr/>
          <p:nvPr/>
        </p:nvGrpSpPr>
        <p:grpSpPr>
          <a:xfrm>
            <a:off x="10473055" y="2087880"/>
            <a:ext cx="451485" cy="521970"/>
            <a:chOff x="11759" y="3696"/>
            <a:chExt cx="711" cy="822"/>
          </a:xfrm>
        </p:grpSpPr>
        <p:sp>
          <p:nvSpPr>
            <p:cNvPr id="59" name="Oval 58"/>
            <p:cNvSpPr/>
            <p:nvPr/>
          </p:nvSpPr>
          <p:spPr>
            <a:xfrm>
              <a:off x="11759" y="4112"/>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6" name="Text Box 65"/>
            <p:cNvSpPr txBox="1"/>
            <p:nvPr/>
          </p:nvSpPr>
          <p:spPr>
            <a:xfrm>
              <a:off x="11902" y="3696"/>
              <a:ext cx="568" cy="822"/>
            </a:xfrm>
            <a:prstGeom prst="rect">
              <a:avLst/>
            </a:prstGeom>
            <a:noFill/>
          </p:spPr>
          <p:txBody>
            <a:bodyPr wrap="none" rtlCol="0">
              <a:spAutoFit/>
            </a:bodyPr>
            <a:p>
              <a:r>
                <a:rPr lang="en-US" sz="2800" b="1">
                  <a:solidFill>
                    <a:schemeClr val="bg1"/>
                  </a:solidFill>
                  <a:latin typeface="Times New Roman" panose="02020603050405020304" charset="0"/>
                </a:rPr>
                <a:t>1</a:t>
              </a:r>
              <a:endParaRPr lang="en-US" sz="2800" b="1">
                <a:solidFill>
                  <a:schemeClr val="bg1"/>
                </a:solidFill>
                <a:latin typeface="Times New Roman" panose="02020603050405020304" charset="0"/>
              </a:endParaRPr>
            </a:p>
          </p:txBody>
        </p:sp>
      </p:grpSp>
      <p:grpSp>
        <p:nvGrpSpPr>
          <p:cNvPr id="98" name="Group 97"/>
          <p:cNvGrpSpPr/>
          <p:nvPr/>
        </p:nvGrpSpPr>
        <p:grpSpPr>
          <a:xfrm>
            <a:off x="10417175" y="3373120"/>
            <a:ext cx="451485" cy="521970"/>
            <a:chOff x="11671" y="5720"/>
            <a:chExt cx="711" cy="822"/>
          </a:xfrm>
        </p:grpSpPr>
        <p:sp>
          <p:nvSpPr>
            <p:cNvPr id="72" name="Text Box 71"/>
            <p:cNvSpPr txBox="1"/>
            <p:nvPr/>
          </p:nvSpPr>
          <p:spPr>
            <a:xfrm>
              <a:off x="11814" y="5720"/>
              <a:ext cx="568" cy="822"/>
            </a:xfrm>
            <a:prstGeom prst="rect">
              <a:avLst/>
            </a:prstGeom>
            <a:noFill/>
          </p:spPr>
          <p:txBody>
            <a:bodyPr wrap="none" rtlCol="0">
              <a:spAutoFit/>
            </a:bodyPr>
            <a:p>
              <a:r>
                <a:rPr lang="en-US" sz="2800" b="1">
                  <a:solidFill>
                    <a:schemeClr val="bg1"/>
                  </a:solidFill>
                  <a:latin typeface="Times New Roman" panose="02020603050405020304" charset="0"/>
                </a:rPr>
                <a:t>2</a:t>
              </a:r>
              <a:endParaRPr lang="en-US" sz="2800" b="1">
                <a:solidFill>
                  <a:schemeClr val="bg1"/>
                </a:solidFill>
                <a:latin typeface="Times New Roman" panose="02020603050405020304" charset="0"/>
              </a:endParaRPr>
            </a:p>
          </p:txBody>
        </p:sp>
        <p:sp>
          <p:nvSpPr>
            <p:cNvPr id="73" name="Oval 72"/>
            <p:cNvSpPr/>
            <p:nvPr/>
          </p:nvSpPr>
          <p:spPr>
            <a:xfrm>
              <a:off x="11671" y="604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99" name="Group 98"/>
          <p:cNvGrpSpPr/>
          <p:nvPr/>
        </p:nvGrpSpPr>
        <p:grpSpPr>
          <a:xfrm>
            <a:off x="10285095" y="4429760"/>
            <a:ext cx="451485" cy="521970"/>
            <a:chOff x="11463" y="7384"/>
            <a:chExt cx="711" cy="822"/>
          </a:xfrm>
        </p:grpSpPr>
        <p:sp>
          <p:nvSpPr>
            <p:cNvPr id="74" name="Text Box 73"/>
            <p:cNvSpPr txBox="1"/>
            <p:nvPr/>
          </p:nvSpPr>
          <p:spPr>
            <a:xfrm>
              <a:off x="11606" y="7384"/>
              <a:ext cx="568" cy="822"/>
            </a:xfrm>
            <a:prstGeom prst="rect">
              <a:avLst/>
            </a:prstGeom>
            <a:noFill/>
          </p:spPr>
          <p:txBody>
            <a:bodyPr wrap="none" rtlCol="0">
              <a:spAutoFit/>
            </a:bodyPr>
            <a:p>
              <a:r>
                <a:rPr lang="en-US" sz="2800" b="1">
                  <a:solidFill>
                    <a:schemeClr val="bg1"/>
                  </a:solidFill>
                  <a:latin typeface="Times New Roman" panose="02020603050405020304" charset="0"/>
                </a:rPr>
                <a:t>3</a:t>
              </a:r>
              <a:endParaRPr lang="en-US" sz="2800" b="1">
                <a:solidFill>
                  <a:schemeClr val="bg1"/>
                </a:solidFill>
                <a:latin typeface="Times New Roman" panose="02020603050405020304" charset="0"/>
              </a:endParaRPr>
            </a:p>
          </p:txBody>
        </p:sp>
        <p:sp>
          <p:nvSpPr>
            <p:cNvPr id="75" name="Oval 74"/>
            <p:cNvSpPr/>
            <p:nvPr/>
          </p:nvSpPr>
          <p:spPr>
            <a:xfrm>
              <a:off x="11463" y="770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102" name="Group 101"/>
          <p:cNvGrpSpPr/>
          <p:nvPr/>
        </p:nvGrpSpPr>
        <p:grpSpPr>
          <a:xfrm>
            <a:off x="9589135" y="4404360"/>
            <a:ext cx="451485" cy="521970"/>
            <a:chOff x="10367" y="7344"/>
            <a:chExt cx="711" cy="822"/>
          </a:xfrm>
        </p:grpSpPr>
        <p:sp>
          <p:nvSpPr>
            <p:cNvPr id="76" name="Text Box 75"/>
            <p:cNvSpPr txBox="1"/>
            <p:nvPr/>
          </p:nvSpPr>
          <p:spPr>
            <a:xfrm>
              <a:off x="10510" y="7344"/>
              <a:ext cx="568" cy="822"/>
            </a:xfrm>
            <a:prstGeom prst="rect">
              <a:avLst/>
            </a:prstGeom>
            <a:noFill/>
          </p:spPr>
          <p:txBody>
            <a:bodyPr wrap="none" rtlCol="0">
              <a:spAutoFit/>
            </a:bodyPr>
            <a:p>
              <a:r>
                <a:rPr lang="en-US" sz="2800" b="1">
                  <a:solidFill>
                    <a:schemeClr val="bg1"/>
                  </a:solidFill>
                  <a:latin typeface="Times New Roman" panose="02020603050405020304" charset="0"/>
                </a:rPr>
                <a:t>6</a:t>
              </a:r>
              <a:endParaRPr lang="en-US" sz="2800" b="1">
                <a:solidFill>
                  <a:schemeClr val="bg1"/>
                </a:solidFill>
                <a:latin typeface="Times New Roman" panose="02020603050405020304" charset="0"/>
              </a:endParaRPr>
            </a:p>
          </p:txBody>
        </p:sp>
        <p:sp>
          <p:nvSpPr>
            <p:cNvPr id="77" name="Oval 76"/>
            <p:cNvSpPr/>
            <p:nvPr/>
          </p:nvSpPr>
          <p:spPr>
            <a:xfrm>
              <a:off x="10367" y="766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101" name="Group 100"/>
          <p:cNvGrpSpPr/>
          <p:nvPr/>
        </p:nvGrpSpPr>
        <p:grpSpPr>
          <a:xfrm>
            <a:off x="9883775" y="3373120"/>
            <a:ext cx="451485" cy="521970"/>
            <a:chOff x="10831" y="5720"/>
            <a:chExt cx="711" cy="822"/>
          </a:xfrm>
        </p:grpSpPr>
        <p:sp>
          <p:nvSpPr>
            <p:cNvPr id="78" name="Text Box 77"/>
            <p:cNvSpPr txBox="1"/>
            <p:nvPr/>
          </p:nvSpPr>
          <p:spPr>
            <a:xfrm>
              <a:off x="10974" y="5720"/>
              <a:ext cx="568" cy="822"/>
            </a:xfrm>
            <a:prstGeom prst="rect">
              <a:avLst/>
            </a:prstGeom>
            <a:noFill/>
          </p:spPr>
          <p:txBody>
            <a:bodyPr wrap="none" rtlCol="0">
              <a:spAutoFit/>
            </a:bodyPr>
            <a:p>
              <a:r>
                <a:rPr lang="en-US" sz="2800" b="1">
                  <a:solidFill>
                    <a:schemeClr val="bg1"/>
                  </a:solidFill>
                  <a:latin typeface="Times New Roman" panose="02020603050405020304" charset="0"/>
                </a:rPr>
                <a:t>5</a:t>
              </a:r>
              <a:endParaRPr lang="en-US" sz="2800" b="1">
                <a:solidFill>
                  <a:schemeClr val="bg1"/>
                </a:solidFill>
                <a:latin typeface="Times New Roman" panose="02020603050405020304" charset="0"/>
              </a:endParaRPr>
            </a:p>
          </p:txBody>
        </p:sp>
        <p:sp>
          <p:nvSpPr>
            <p:cNvPr id="79" name="Oval 78"/>
            <p:cNvSpPr/>
            <p:nvPr/>
          </p:nvSpPr>
          <p:spPr>
            <a:xfrm>
              <a:off x="10831" y="604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100" name="Group 99"/>
          <p:cNvGrpSpPr/>
          <p:nvPr/>
        </p:nvGrpSpPr>
        <p:grpSpPr>
          <a:xfrm>
            <a:off x="9782175" y="2250440"/>
            <a:ext cx="451485" cy="521970"/>
            <a:chOff x="10671" y="3952"/>
            <a:chExt cx="711" cy="822"/>
          </a:xfrm>
        </p:grpSpPr>
        <p:sp>
          <p:nvSpPr>
            <p:cNvPr id="80" name="Text Box 79"/>
            <p:cNvSpPr txBox="1"/>
            <p:nvPr/>
          </p:nvSpPr>
          <p:spPr>
            <a:xfrm>
              <a:off x="10814" y="3952"/>
              <a:ext cx="568" cy="822"/>
            </a:xfrm>
            <a:prstGeom prst="rect">
              <a:avLst/>
            </a:prstGeom>
            <a:noFill/>
          </p:spPr>
          <p:txBody>
            <a:bodyPr wrap="none" rtlCol="0">
              <a:spAutoFit/>
            </a:bodyPr>
            <a:p>
              <a:r>
                <a:rPr lang="en-US" sz="2800" b="1">
                  <a:solidFill>
                    <a:schemeClr val="bg1"/>
                  </a:solidFill>
                  <a:latin typeface="Times New Roman" panose="02020603050405020304" charset="0"/>
                </a:rPr>
                <a:t>4</a:t>
              </a:r>
              <a:endParaRPr lang="en-US" sz="2800" b="1">
                <a:solidFill>
                  <a:schemeClr val="bg1"/>
                </a:solidFill>
                <a:latin typeface="Times New Roman" panose="02020603050405020304" charset="0"/>
              </a:endParaRPr>
            </a:p>
          </p:txBody>
        </p:sp>
        <p:sp>
          <p:nvSpPr>
            <p:cNvPr id="81" name="Oval 80"/>
            <p:cNvSpPr/>
            <p:nvPr/>
          </p:nvSpPr>
          <p:spPr>
            <a:xfrm>
              <a:off x="10671" y="4272"/>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94" name="Group 93"/>
          <p:cNvGrpSpPr/>
          <p:nvPr/>
        </p:nvGrpSpPr>
        <p:grpSpPr>
          <a:xfrm>
            <a:off x="7979410" y="2284095"/>
            <a:ext cx="451485" cy="521970"/>
            <a:chOff x="16687" y="4040"/>
            <a:chExt cx="711" cy="822"/>
          </a:xfrm>
        </p:grpSpPr>
        <p:sp>
          <p:nvSpPr>
            <p:cNvPr id="88" name="Oval 87"/>
            <p:cNvSpPr/>
            <p:nvPr/>
          </p:nvSpPr>
          <p:spPr>
            <a:xfrm>
              <a:off x="16687" y="4480"/>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9" name="Text Box 88"/>
            <p:cNvSpPr txBox="1"/>
            <p:nvPr/>
          </p:nvSpPr>
          <p:spPr>
            <a:xfrm>
              <a:off x="16830" y="4040"/>
              <a:ext cx="568" cy="822"/>
            </a:xfrm>
            <a:prstGeom prst="rect">
              <a:avLst/>
            </a:prstGeom>
            <a:noFill/>
          </p:spPr>
          <p:txBody>
            <a:bodyPr wrap="none" rtlCol="0">
              <a:spAutoFit/>
            </a:bodyPr>
            <a:p>
              <a:r>
                <a:rPr lang="en-US" sz="2800" b="1">
                  <a:solidFill>
                    <a:schemeClr val="bg1"/>
                  </a:solidFill>
                  <a:latin typeface="Times New Roman" panose="02020603050405020304" charset="0"/>
                </a:rPr>
                <a:t>7</a:t>
              </a:r>
              <a:endParaRPr lang="en-US" sz="2800" b="1">
                <a:solidFill>
                  <a:schemeClr val="bg1"/>
                </a:solidFill>
                <a:latin typeface="Times New Roman" panose="02020603050405020304" charset="0"/>
              </a:endParaRPr>
            </a:p>
          </p:txBody>
        </p:sp>
      </p:grpSp>
      <p:grpSp>
        <p:nvGrpSpPr>
          <p:cNvPr id="95" name="Group 94"/>
          <p:cNvGrpSpPr/>
          <p:nvPr/>
        </p:nvGrpSpPr>
        <p:grpSpPr>
          <a:xfrm>
            <a:off x="7954010" y="3310255"/>
            <a:ext cx="451485" cy="521970"/>
            <a:chOff x="16719" y="5656"/>
            <a:chExt cx="711" cy="822"/>
          </a:xfrm>
        </p:grpSpPr>
        <p:sp>
          <p:nvSpPr>
            <p:cNvPr id="90" name="Text Box 89"/>
            <p:cNvSpPr txBox="1"/>
            <p:nvPr/>
          </p:nvSpPr>
          <p:spPr>
            <a:xfrm>
              <a:off x="16862" y="5656"/>
              <a:ext cx="568" cy="822"/>
            </a:xfrm>
            <a:prstGeom prst="rect">
              <a:avLst/>
            </a:prstGeom>
            <a:noFill/>
          </p:spPr>
          <p:txBody>
            <a:bodyPr wrap="none" rtlCol="0">
              <a:spAutoFit/>
            </a:bodyPr>
            <a:p>
              <a:r>
                <a:rPr lang="en-US" sz="2800" b="1">
                  <a:solidFill>
                    <a:schemeClr val="bg1"/>
                  </a:solidFill>
                  <a:latin typeface="Times New Roman" panose="02020603050405020304" charset="0"/>
                </a:rPr>
                <a:t>8</a:t>
              </a:r>
              <a:endParaRPr lang="en-US" sz="2800" b="1">
                <a:solidFill>
                  <a:schemeClr val="bg1"/>
                </a:solidFill>
                <a:latin typeface="Times New Roman" panose="02020603050405020304" charset="0"/>
              </a:endParaRPr>
            </a:p>
          </p:txBody>
        </p:sp>
        <p:sp>
          <p:nvSpPr>
            <p:cNvPr id="91" name="Oval 90"/>
            <p:cNvSpPr/>
            <p:nvPr/>
          </p:nvSpPr>
          <p:spPr>
            <a:xfrm>
              <a:off x="16719" y="5976"/>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96" name="Group 95"/>
          <p:cNvGrpSpPr/>
          <p:nvPr/>
        </p:nvGrpSpPr>
        <p:grpSpPr>
          <a:xfrm>
            <a:off x="8126730" y="4458335"/>
            <a:ext cx="451485" cy="521970"/>
            <a:chOff x="16919" y="7464"/>
            <a:chExt cx="711" cy="822"/>
          </a:xfrm>
        </p:grpSpPr>
        <p:sp>
          <p:nvSpPr>
            <p:cNvPr id="92" name="Text Box 91"/>
            <p:cNvSpPr txBox="1"/>
            <p:nvPr/>
          </p:nvSpPr>
          <p:spPr>
            <a:xfrm>
              <a:off x="17062" y="7464"/>
              <a:ext cx="568" cy="822"/>
            </a:xfrm>
            <a:prstGeom prst="rect">
              <a:avLst/>
            </a:prstGeom>
            <a:noFill/>
          </p:spPr>
          <p:txBody>
            <a:bodyPr wrap="none" rtlCol="0">
              <a:spAutoFit/>
            </a:bodyPr>
            <a:p>
              <a:r>
                <a:rPr lang="en-US" sz="2800" b="1">
                  <a:solidFill>
                    <a:schemeClr val="bg1"/>
                  </a:solidFill>
                  <a:latin typeface="Times New Roman" panose="02020603050405020304" charset="0"/>
                </a:rPr>
                <a:t>9</a:t>
              </a:r>
              <a:endParaRPr lang="en-US" sz="2800" b="1">
                <a:solidFill>
                  <a:schemeClr val="bg1"/>
                </a:solidFill>
                <a:latin typeface="Times New Roman" panose="02020603050405020304" charset="0"/>
              </a:endParaRPr>
            </a:p>
          </p:txBody>
        </p:sp>
        <p:sp>
          <p:nvSpPr>
            <p:cNvPr id="93" name="Oval 92"/>
            <p:cNvSpPr/>
            <p:nvPr/>
          </p:nvSpPr>
          <p:spPr>
            <a:xfrm>
              <a:off x="16919" y="7784"/>
              <a:ext cx="222" cy="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Tree>
  </p:cSld>
  <p:clrMapOvr>
    <a:masterClrMapping/>
  </p:clrMapOvr>
  <p:transition spd="slow">
    <p:sndAc>
      <p:stSnd>
        <p:snd r:embed="rId1"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blinds(horizontal)">
                                      <p:cBhvr>
                                        <p:cTn id="17" dur="2000"/>
                                        <p:tgtEl>
                                          <p:spTgt spid="9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blinds(horizontal)">
                                      <p:cBhvr>
                                        <p:cTn id="27" dur="2000"/>
                                        <p:tgtEl>
                                          <p:spTgt spid="9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blinds(horizontal)">
                                      <p:cBhvr>
                                        <p:cTn id="32" dur="5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9"/>
                                        </p:tgtEl>
                                        <p:attrNameLst>
                                          <p:attrName>style.visibility</p:attrName>
                                        </p:attrNameLst>
                                      </p:cBhvr>
                                      <p:to>
                                        <p:strVal val="visible"/>
                                      </p:to>
                                    </p:set>
                                    <p:animEffect transition="in" filter="blinds(horizontal)">
                                      <p:cBhvr>
                                        <p:cTn id="37" dur="2000"/>
                                        <p:tgtEl>
                                          <p:spTgt spid="9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blinds(horizontal)">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blinds(horizontal)">
                                      <p:cBhvr>
                                        <p:cTn id="47" dur="2000"/>
                                        <p:tgtEl>
                                          <p:spTgt spid="10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3">
                                            <p:txEl>
                                              <p:pRg st="5" end="5"/>
                                            </p:txEl>
                                          </p:spTgt>
                                        </p:tgtEl>
                                        <p:attrNameLst>
                                          <p:attrName>style.visibility</p:attrName>
                                        </p:attrNameLst>
                                      </p:cBhvr>
                                      <p:to>
                                        <p:strVal val="visible"/>
                                      </p:to>
                                    </p:set>
                                    <p:animEffect transition="in" filter="blinds(horizontal)">
                                      <p:cBhvr>
                                        <p:cTn id="52" dur="500"/>
                                        <p:tgtEl>
                                          <p:spTgt spid="3">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blinds(horizontal)">
                                      <p:cBhvr>
                                        <p:cTn id="57" dur="2000"/>
                                        <p:tgtEl>
                                          <p:spTgt spid="10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3">
                                            <p:txEl>
                                              <p:pRg st="6" end="6"/>
                                            </p:txEl>
                                          </p:spTgt>
                                        </p:tgtEl>
                                        <p:attrNameLst>
                                          <p:attrName>style.visibility</p:attrName>
                                        </p:attrNameLst>
                                      </p:cBhvr>
                                      <p:to>
                                        <p:strVal val="visible"/>
                                      </p:to>
                                    </p:set>
                                    <p:animEffect transition="in" filter="blinds(horizontal)">
                                      <p:cBhvr>
                                        <p:cTn id="62" dur="500"/>
                                        <p:tgtEl>
                                          <p:spTgt spid="3">
                                            <p:txEl>
                                              <p:pRg st="6" end="6"/>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blinds(horizontal)">
                                      <p:cBhvr>
                                        <p:cTn id="67" dur="2000"/>
                                        <p:tgtEl>
                                          <p:spTgt spid="102"/>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3">
                                            <p:txEl>
                                              <p:pRg st="7" end="7"/>
                                            </p:txEl>
                                          </p:spTgt>
                                        </p:tgtEl>
                                        <p:attrNameLst>
                                          <p:attrName>style.visibility</p:attrName>
                                        </p:attrNameLst>
                                      </p:cBhvr>
                                      <p:to>
                                        <p:strVal val="visible"/>
                                      </p:to>
                                    </p:set>
                                    <p:animEffect transition="in" filter="blinds(horizontal)">
                                      <p:cBhvr>
                                        <p:cTn id="72" dur="500"/>
                                        <p:tgtEl>
                                          <p:spTgt spid="3">
                                            <p:txEl>
                                              <p:pRg st="7" end="7"/>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94"/>
                                        </p:tgtEl>
                                        <p:attrNameLst>
                                          <p:attrName>style.visibility</p:attrName>
                                        </p:attrNameLst>
                                      </p:cBhvr>
                                      <p:to>
                                        <p:strVal val="visible"/>
                                      </p:to>
                                    </p:set>
                                    <p:animEffect transition="in" filter="blinds(horizontal)">
                                      <p:cBhvr>
                                        <p:cTn id="77" dur="2000"/>
                                        <p:tgtEl>
                                          <p:spTgt spid="94"/>
                                        </p:tgtEl>
                                      </p:cBhvr>
                                    </p:animEffect>
                                  </p:childTnLst>
                                </p:cTn>
                              </p:par>
                              <p:par>
                                <p:cTn id="78" presetID="3" presetClass="entr" presetSubtype="10" fill="hold" nodeType="withEffect">
                                  <p:stCondLst>
                                    <p:cond delay="0"/>
                                  </p:stCondLst>
                                  <p:childTnLst>
                                    <p:set>
                                      <p:cBhvr>
                                        <p:cTn id="79" dur="1" fill="hold">
                                          <p:stCondLst>
                                            <p:cond delay="0"/>
                                          </p:stCondLst>
                                        </p:cTn>
                                        <p:tgtEl>
                                          <p:spTgt spid="96"/>
                                        </p:tgtEl>
                                        <p:attrNameLst>
                                          <p:attrName>style.visibility</p:attrName>
                                        </p:attrNameLst>
                                      </p:cBhvr>
                                      <p:to>
                                        <p:strVal val="visible"/>
                                      </p:to>
                                    </p:set>
                                    <p:animEffect transition="in" filter="blinds(horizontal)">
                                      <p:cBhvr>
                                        <p:cTn id="80" dur="2000"/>
                                        <p:tgtEl>
                                          <p:spTgt spid="96"/>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nodeType="clickEffect">
                                  <p:stCondLst>
                                    <p:cond delay="0"/>
                                  </p:stCondLst>
                                  <p:childTnLst>
                                    <p:set>
                                      <p:cBhvr>
                                        <p:cTn id="84" dur="1" fill="hold">
                                          <p:stCondLst>
                                            <p:cond delay="0"/>
                                          </p:stCondLst>
                                        </p:cTn>
                                        <p:tgtEl>
                                          <p:spTgt spid="3">
                                            <p:txEl>
                                              <p:pRg st="8" end="8"/>
                                            </p:txEl>
                                          </p:spTgt>
                                        </p:tgtEl>
                                        <p:attrNameLst>
                                          <p:attrName>style.visibility</p:attrName>
                                        </p:attrNameLst>
                                      </p:cBhvr>
                                      <p:to>
                                        <p:strVal val="visible"/>
                                      </p:to>
                                    </p:set>
                                    <p:animEffect transition="in" filter="blinds(horizontal)">
                                      <p:cBhvr>
                                        <p:cTn id="85" dur="500"/>
                                        <p:tgtEl>
                                          <p:spTgt spid="3">
                                            <p:txEl>
                                              <p:pRg st="8" end="8"/>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nodeType="clickEffect">
                                  <p:stCondLst>
                                    <p:cond delay="0"/>
                                  </p:stCondLst>
                                  <p:childTnLst>
                                    <p:set>
                                      <p:cBhvr>
                                        <p:cTn id="89" dur="1" fill="hold">
                                          <p:stCondLst>
                                            <p:cond delay="0"/>
                                          </p:stCondLst>
                                        </p:cTn>
                                        <p:tgtEl>
                                          <p:spTgt spid="95"/>
                                        </p:tgtEl>
                                        <p:attrNameLst>
                                          <p:attrName>style.visibility</p:attrName>
                                        </p:attrNameLst>
                                      </p:cBhvr>
                                      <p:to>
                                        <p:strVal val="visible"/>
                                      </p:to>
                                    </p:set>
                                    <p:animEffect transition="in" filter="blinds(horizontal)">
                                      <p:cBhvr>
                                        <p:cTn id="90" dur="20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Green Color">
  <a:themeElements>
    <a:clrScheme name="Green Color 13">
      <a:dk1>
        <a:srgbClr val="000000"/>
      </a:dk1>
      <a:lt1>
        <a:srgbClr val="FFFFFF"/>
      </a:lt1>
      <a:dk2>
        <a:srgbClr val="000000"/>
      </a:dk2>
      <a:lt2>
        <a:srgbClr val="969696"/>
      </a:lt2>
      <a:accent1>
        <a:srgbClr val="009900"/>
      </a:accent1>
      <a:accent2>
        <a:srgbClr val="99CC00"/>
      </a:accent2>
      <a:accent3>
        <a:srgbClr val="FFFFFF"/>
      </a:accent3>
      <a:accent4>
        <a:srgbClr val="000000"/>
      </a:accent4>
      <a:accent5>
        <a:srgbClr val="AACAAA"/>
      </a:accent5>
      <a:accent6>
        <a:srgbClr val="8AB900"/>
      </a:accent6>
      <a:hlink>
        <a:srgbClr val="CC3300"/>
      </a:hlink>
      <a:folHlink>
        <a:srgbClr val="996600"/>
      </a:folHlink>
    </a:clrScheme>
    <a:fontScheme name="Green Color">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Green Colo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reen Colo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reen Colo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reen Colo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reen Colo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reen Colo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reen Colo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reen Colo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reen Colo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reen Colo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reen Colo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reen Colo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Green Color 13">
        <a:dk1>
          <a:srgbClr val="000000"/>
        </a:dk1>
        <a:lt1>
          <a:srgbClr val="FFFFFF"/>
        </a:lt1>
        <a:dk2>
          <a:srgbClr val="000000"/>
        </a:dk2>
        <a:lt2>
          <a:srgbClr val="969696"/>
        </a:lt2>
        <a:accent1>
          <a:srgbClr val="009900"/>
        </a:accent1>
        <a:accent2>
          <a:srgbClr val="99CC00"/>
        </a:accent2>
        <a:accent3>
          <a:srgbClr val="FFFFFF"/>
        </a:accent3>
        <a:accent4>
          <a:srgbClr val="000000"/>
        </a:accent4>
        <a:accent5>
          <a:srgbClr val="AACAAA"/>
        </a:accent5>
        <a:accent6>
          <a:srgbClr val="8AB900"/>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3336</Words>
  <Application>WPS Presentation</Application>
  <PresentationFormat>Widescreen</PresentationFormat>
  <Paragraphs>409</Paragraphs>
  <Slides>22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SimSun</vt:lpstr>
      <vt:lpstr>Wingdings</vt:lpstr>
      <vt:lpstr>Times New Roman</vt:lpstr>
      <vt:lpstr>Arial Black</vt:lpstr>
      <vt:lpstr>Wingdings</vt:lpstr>
      <vt:lpstr>Microsoft YaHei</vt:lpstr>
      <vt:lpstr/>
      <vt:lpstr>Arial Unicode MS</vt:lpstr>
      <vt:lpstr>Calibri</vt:lpstr>
      <vt:lpstr>Segoe Print</vt:lpstr>
      <vt:lpstr>Green Color</vt:lpstr>
      <vt:lpstr>PowerPoint 演示文稿</vt:lpstr>
      <vt:lpstr>PowerPoint 演示文稿</vt:lpstr>
      <vt:lpstr>PowerPoint 演示文稿</vt:lpstr>
      <vt:lpstr>Mục tiêu</vt:lpstr>
      <vt:lpstr>1.  Điều kiện cho trước</vt:lpstr>
      <vt:lpstr>2. Đăc điểm hình dáng</vt:lpstr>
      <vt:lpstr>3. Phương pháp tiến hành</vt:lpstr>
      <vt:lpstr>3.2 Phương pháp thực hiện</vt:lpstr>
      <vt:lpstr>3.2 Phương pháp thực hiện</vt:lpstr>
      <vt:lpstr>3.2 Phương pháp thực hiện</vt:lpstr>
      <vt:lpstr>3.2 Phương pháp thực hiện</vt:lpstr>
      <vt:lpstr>3.2 Phương pháp thực hiện</vt:lpstr>
      <vt:lpstr>3.2 Phương pháp thực hiện</vt:lpstr>
      <vt:lpstr>PowerPoint 演示文稿</vt:lpstr>
      <vt:lpstr>3.2 Phương pháp thực hiện</vt:lpstr>
      <vt:lpstr>PowerPoint 演示文稿</vt:lpstr>
      <vt:lpstr>PowerPoint 演示文稿</vt:lpstr>
      <vt:lpstr>PowerPoint 演示文稿</vt:lpstr>
      <vt:lpstr>4.Yêu cầu kỹ thuật</vt:lpstr>
      <vt:lpstr>5. Nguyên nhân sai hỏng và biện pháp phòng ngừa</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MAY ÁO ĐẦM BIẾN KIỂU</dc:title>
  <dc:creator>WIN7</dc:creator>
  <cp:lastModifiedBy>WIN7</cp:lastModifiedBy>
  <cp:revision>33</cp:revision>
  <dcterms:created xsi:type="dcterms:W3CDTF">2018-03-21T08:50:00Z</dcterms:created>
  <dcterms:modified xsi:type="dcterms:W3CDTF">2018-04-05T20:42:08Z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1033-10.2.0.6020</vt:lpwstr>
  </property>
</Properties>
</file>